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2" r:id="rId5"/>
    <p:sldId id="263" r:id="rId6"/>
    <p:sldId id="264" r:id="rId7"/>
    <p:sldId id="593" r:id="rId8"/>
    <p:sldId id="592" r:id="rId9"/>
    <p:sldId id="595" r:id="rId10"/>
    <p:sldId id="594" r:id="rId11"/>
    <p:sldId id="596" r:id="rId12"/>
    <p:sldId id="265" r:id="rId13"/>
    <p:sldId id="586" r:id="rId14"/>
    <p:sldId id="587" r:id="rId15"/>
    <p:sldId id="588" r:id="rId16"/>
    <p:sldId id="589" r:id="rId17"/>
    <p:sldId id="597" r:id="rId18"/>
    <p:sldId id="600" r:id="rId19"/>
    <p:sldId id="598" r:id="rId20"/>
    <p:sldId id="261" r:id="rId21"/>
    <p:sldId id="599" r:id="rId22"/>
  </p:sldIdLst>
  <p:sldSz cx="24384000" cy="13716000"/>
  <p:notesSz cx="6858000" cy="9144000"/>
  <p:embeddedFontLst>
    <p:embeddedFont>
      <p:font typeface="IBM Plex Sans" panose="020B0503050203000203" pitchFamily="34" charset="0"/>
      <p:regular r:id="rId24"/>
      <p:bold r:id="rId25"/>
      <p:italic r:id="rId26"/>
      <p:boldItalic r:id="rId27"/>
    </p:embeddedFont>
    <p:embeddedFont>
      <p:font typeface="OCRB" panose="020B0609020202020204" pitchFamily="49" charset="0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ExtraBold" panose="020B0906030804020204" pitchFamily="34" charset="0"/>
      <p:bold r:id="rId33"/>
      <p:italic r:id="rId34"/>
      <p:boldItalic r:id="rId35"/>
    </p:embeddedFont>
    <p:embeddedFont>
      <p:font typeface="Open Sans Light" panose="020B0306030504020204" pitchFamily="34" charset="0"/>
      <p:regular r:id="rId36"/>
      <p:italic r:id="rId37"/>
    </p:embeddedFont>
    <p:embeddedFont>
      <p:font typeface="Open Sans Semibold" panose="020B0706030804020204" pitchFamily="34" charset="0"/>
      <p:bold r:id="rId38"/>
      <p:boldItalic r:id="rId3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6197"/>
  </p:normalViewPr>
  <p:slideViewPr>
    <p:cSldViewPr snapToGrid="0" snapToObjects="1">
      <p:cViewPr varScale="1">
        <p:scale>
          <a:sx n="33" d="100"/>
          <a:sy n="33" d="100"/>
        </p:scale>
        <p:origin x="774" y="6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50276-9893-4149-A586-CFDD50D57210}" type="doc">
      <dgm:prSet loTypeId="urn:microsoft.com/office/officeart/2005/8/layout/list1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F65FD7-E046-40AA-AFB6-22B2E104D52F}">
      <dgm:prSet phldrT="[Text]" custT="1"/>
      <dgm:spPr>
        <a:xfrm>
          <a:off x="365760" y="82724"/>
          <a:ext cx="6688170" cy="944640"/>
        </a:xfrm>
        <a:prstGeom prst="roundRect">
          <a:avLst/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sz="3600" b="1" dirty="0">
              <a:solidFill>
                <a:schemeClr val="tx1"/>
              </a:solidFill>
              <a:latin typeface="Calibri"/>
              <a:ea typeface="+mn-ea"/>
              <a:cs typeface="+mn-cs"/>
            </a:rPr>
            <a:t>LO 1: Define </a:t>
          </a:r>
          <a:r>
            <a:rPr lang="en-US" sz="3600" b="1" i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Indonesia's cyber law</a:t>
          </a:r>
          <a:endParaRPr lang="en-US" sz="36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0BA54E9-A6FE-4993-960D-42A0DC6FD4F0}" type="parTrans" cxnId="{03B23587-7DC2-4875-9E70-325D9877B9BA}">
      <dgm:prSet/>
      <dgm:spPr/>
      <dgm:t>
        <a:bodyPr/>
        <a:lstStyle/>
        <a:p>
          <a:endParaRPr lang="en-US"/>
        </a:p>
      </dgm:t>
    </dgm:pt>
    <dgm:pt modelId="{1ABF073C-F43C-426F-A31B-F485698C2432}" type="sibTrans" cxnId="{03B23587-7DC2-4875-9E70-325D9877B9BA}">
      <dgm:prSet/>
      <dgm:spPr/>
      <dgm:t>
        <a:bodyPr/>
        <a:lstStyle/>
        <a:p>
          <a:endParaRPr lang="en-US"/>
        </a:p>
      </dgm:t>
    </dgm:pt>
    <dgm:pt modelId="{E1D9F20A-4D02-471F-8717-5D1E16C82945}">
      <dgm:prSet phldrT="[Text]" custT="1"/>
      <dgm:spPr>
        <a:xfrm>
          <a:off x="365760" y="1489469"/>
          <a:ext cx="6808146" cy="944640"/>
        </a:xfrm>
        <a:prstGeom prst="roundRect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sz="36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LO 2: </a:t>
          </a:r>
          <a:r>
            <a:rPr lang="en-US" sz="3600" b="1" i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Describe legal problem in cyber</a:t>
          </a:r>
          <a:endParaRPr lang="en-US" sz="36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931A538-F40E-4FE2-B17E-DA87DA1969CC}" type="parTrans" cxnId="{03141DFC-C576-42FF-90B7-DD2DB883973E}">
      <dgm:prSet/>
      <dgm:spPr/>
      <dgm:t>
        <a:bodyPr/>
        <a:lstStyle/>
        <a:p>
          <a:endParaRPr lang="en-US"/>
        </a:p>
      </dgm:t>
    </dgm:pt>
    <dgm:pt modelId="{3515FF5F-B126-4A72-883C-8AA261EBCDC2}" type="sibTrans" cxnId="{03141DFC-C576-42FF-90B7-DD2DB883973E}">
      <dgm:prSet/>
      <dgm:spPr/>
      <dgm:t>
        <a:bodyPr/>
        <a:lstStyle/>
        <a:p>
          <a:endParaRPr lang="en-US"/>
        </a:p>
      </dgm:t>
    </dgm:pt>
    <dgm:pt modelId="{707E8BF2-0214-4ABA-8066-E233AC375538}">
      <dgm:prSet phldrT="[Text]" custT="1"/>
      <dgm:spPr>
        <a:xfrm>
          <a:off x="365760" y="2940989"/>
          <a:ext cx="6720276" cy="944640"/>
        </a:xfrm>
        <a:prstGeom prst="roundRect">
          <a:avLst/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sz="3600" b="1" dirty="0">
              <a:solidFill>
                <a:sysClr val="windowText" lastClr="000000"/>
              </a:solidFill>
              <a:latin typeface="+mn-lt"/>
              <a:ea typeface="+mn-ea"/>
              <a:cs typeface="+mn-cs"/>
            </a:rPr>
            <a:t>LO 3: </a:t>
          </a:r>
          <a:r>
            <a:rPr lang="en-US" sz="3600" b="1" i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Solve legal problem and recommend legal solution, including AI's legal challenge</a:t>
          </a:r>
          <a:endParaRPr lang="en-US" sz="3600" b="1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0BCB4E8-E27B-437D-954C-B2CC4449B860}" type="parTrans" cxnId="{E8D804D6-A845-418E-9971-8C054912390E}">
      <dgm:prSet/>
      <dgm:spPr/>
      <dgm:t>
        <a:bodyPr/>
        <a:lstStyle/>
        <a:p>
          <a:endParaRPr lang="en-US"/>
        </a:p>
      </dgm:t>
    </dgm:pt>
    <dgm:pt modelId="{390CA99A-E985-440F-B2F4-E06D0346D890}" type="sibTrans" cxnId="{E8D804D6-A845-418E-9971-8C054912390E}">
      <dgm:prSet/>
      <dgm:spPr/>
      <dgm:t>
        <a:bodyPr/>
        <a:lstStyle/>
        <a:p>
          <a:endParaRPr lang="en-US"/>
        </a:p>
      </dgm:t>
    </dgm:pt>
    <dgm:pt modelId="{A1FED955-C2CD-4B14-9F58-5A6FA25E08BE}" type="pres">
      <dgm:prSet presAssocID="{36A50276-9893-4149-A586-CFDD50D57210}" presName="linear" presStyleCnt="0">
        <dgm:presLayoutVars>
          <dgm:dir/>
          <dgm:animLvl val="lvl"/>
          <dgm:resizeHandles val="exact"/>
        </dgm:presLayoutVars>
      </dgm:prSet>
      <dgm:spPr/>
    </dgm:pt>
    <dgm:pt modelId="{6BC83409-B60A-43A4-B6E9-1AD9C5B009B5}" type="pres">
      <dgm:prSet presAssocID="{13F65FD7-E046-40AA-AFB6-22B2E104D52F}" presName="parentLin" presStyleCnt="0"/>
      <dgm:spPr/>
    </dgm:pt>
    <dgm:pt modelId="{F49C6E97-2166-49D8-A697-B9CF34A0DD34}" type="pres">
      <dgm:prSet presAssocID="{13F65FD7-E046-40AA-AFB6-22B2E104D52F}" presName="parentLeftMargin" presStyleLbl="node1" presStyleIdx="0" presStyleCnt="3"/>
      <dgm:spPr/>
    </dgm:pt>
    <dgm:pt modelId="{F8866543-2B3E-4FA8-81BA-2527A3284D77}" type="pres">
      <dgm:prSet presAssocID="{13F65FD7-E046-40AA-AFB6-22B2E104D52F}" presName="parentText" presStyleLbl="node1" presStyleIdx="0" presStyleCnt="3" custScaleX="130612" custLinFactNeighborY="4740">
        <dgm:presLayoutVars>
          <dgm:chMax val="0"/>
          <dgm:bulletEnabled val="1"/>
        </dgm:presLayoutVars>
      </dgm:prSet>
      <dgm:spPr/>
    </dgm:pt>
    <dgm:pt modelId="{264A5890-2D24-4649-AE8C-BAF0ED72587D}" type="pres">
      <dgm:prSet presAssocID="{13F65FD7-E046-40AA-AFB6-22B2E104D52F}" presName="negativeSpace" presStyleCnt="0"/>
      <dgm:spPr/>
    </dgm:pt>
    <dgm:pt modelId="{7C8F0E23-DF25-49BE-A33A-7BB0A29E10F4}" type="pres">
      <dgm:prSet presAssocID="{13F65FD7-E046-40AA-AFB6-22B2E104D52F}" presName="childText" presStyleLbl="conFgAcc1" presStyleIdx="0" presStyleCnt="3">
        <dgm:presLayoutVars>
          <dgm:bulletEnabled val="1"/>
        </dgm:presLayoutVars>
      </dgm:prSet>
      <dgm:spPr>
        <a:xfrm>
          <a:off x="0" y="510269"/>
          <a:ext cx="7315200" cy="806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ysClr val="window" lastClr="FFFFFF"/>
          </a:contourClr>
        </a:sp3d>
      </dgm:spPr>
    </dgm:pt>
    <dgm:pt modelId="{852C8AEB-F763-4A60-8949-F9FABFABAF42}" type="pres">
      <dgm:prSet presAssocID="{1ABF073C-F43C-426F-A31B-F485698C2432}" presName="spaceBetweenRectangles" presStyleCnt="0"/>
      <dgm:spPr/>
    </dgm:pt>
    <dgm:pt modelId="{536F43FD-DF24-49D7-AFAA-F193802D1069}" type="pres">
      <dgm:prSet presAssocID="{E1D9F20A-4D02-471F-8717-5D1E16C82945}" presName="parentLin" presStyleCnt="0"/>
      <dgm:spPr/>
    </dgm:pt>
    <dgm:pt modelId="{5872E300-6743-4583-AEDE-35A1A5E34E7D}" type="pres">
      <dgm:prSet presAssocID="{E1D9F20A-4D02-471F-8717-5D1E16C82945}" presName="parentLeftMargin" presStyleLbl="node1" presStyleIdx="0" presStyleCnt="3"/>
      <dgm:spPr/>
    </dgm:pt>
    <dgm:pt modelId="{88707E53-E44D-4E87-B3F4-D337BDA9DD1B}" type="pres">
      <dgm:prSet presAssocID="{E1D9F20A-4D02-471F-8717-5D1E16C82945}" presName="parentText" presStyleLbl="node1" presStyleIdx="1" presStyleCnt="3" custScaleX="132955">
        <dgm:presLayoutVars>
          <dgm:chMax val="0"/>
          <dgm:bulletEnabled val="1"/>
        </dgm:presLayoutVars>
      </dgm:prSet>
      <dgm:spPr/>
    </dgm:pt>
    <dgm:pt modelId="{4B7DBE24-4263-43F1-AA29-B4084B030B03}" type="pres">
      <dgm:prSet presAssocID="{E1D9F20A-4D02-471F-8717-5D1E16C82945}" presName="negativeSpace" presStyleCnt="0"/>
      <dgm:spPr/>
    </dgm:pt>
    <dgm:pt modelId="{5ED23C4C-C686-40F2-94AF-67AB3E6FAAD9}" type="pres">
      <dgm:prSet presAssocID="{E1D9F20A-4D02-471F-8717-5D1E16C82945}" presName="childText" presStyleLbl="conFgAcc1" presStyleIdx="1" presStyleCnt="3">
        <dgm:presLayoutVars>
          <dgm:bulletEnabled val="1"/>
        </dgm:presLayoutVars>
      </dgm:prSet>
      <dgm:spPr>
        <a:xfrm>
          <a:off x="0" y="1961789"/>
          <a:ext cx="7315200" cy="806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ysClr val="window" lastClr="FFFFFF"/>
          </a:contourClr>
        </a:sp3d>
      </dgm:spPr>
    </dgm:pt>
    <dgm:pt modelId="{38F6DEF1-0FDD-4A26-A0FE-92B01FC6622A}" type="pres">
      <dgm:prSet presAssocID="{3515FF5F-B126-4A72-883C-8AA261EBCDC2}" presName="spaceBetweenRectangles" presStyleCnt="0"/>
      <dgm:spPr/>
    </dgm:pt>
    <dgm:pt modelId="{979600CB-686D-472A-A436-DDD79394032A}" type="pres">
      <dgm:prSet presAssocID="{707E8BF2-0214-4ABA-8066-E233AC375538}" presName="parentLin" presStyleCnt="0"/>
      <dgm:spPr/>
    </dgm:pt>
    <dgm:pt modelId="{95993A29-8005-4ABE-8321-2F1F21BBFE8A}" type="pres">
      <dgm:prSet presAssocID="{707E8BF2-0214-4ABA-8066-E233AC375538}" presName="parentLeftMargin" presStyleLbl="node1" presStyleIdx="1" presStyleCnt="3"/>
      <dgm:spPr/>
    </dgm:pt>
    <dgm:pt modelId="{BECC1FAE-3138-4369-A200-C953BA94922B}" type="pres">
      <dgm:prSet presAssocID="{707E8BF2-0214-4ABA-8066-E233AC375538}" presName="parentText" presStyleLbl="node1" presStyleIdx="2" presStyleCnt="3" custScaleX="131239">
        <dgm:presLayoutVars>
          <dgm:chMax val="0"/>
          <dgm:bulletEnabled val="1"/>
        </dgm:presLayoutVars>
      </dgm:prSet>
      <dgm:spPr/>
    </dgm:pt>
    <dgm:pt modelId="{DA1E624F-6128-4A0C-8865-ED5568193537}" type="pres">
      <dgm:prSet presAssocID="{707E8BF2-0214-4ABA-8066-E233AC375538}" presName="negativeSpace" presStyleCnt="0"/>
      <dgm:spPr/>
    </dgm:pt>
    <dgm:pt modelId="{B0E4A920-1AB7-4213-9CD7-FE830DEB2BEF}" type="pres">
      <dgm:prSet presAssocID="{707E8BF2-0214-4ABA-8066-E233AC375538}" presName="childText" presStyleLbl="conFgAcc1" presStyleIdx="2" presStyleCnt="3">
        <dgm:presLayoutVars>
          <dgm:bulletEnabled val="1"/>
        </dgm:presLayoutVars>
      </dgm:prSet>
      <dgm:spPr>
        <a:xfrm>
          <a:off x="0" y="3413309"/>
          <a:ext cx="7315200" cy="806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ysClr val="window" lastClr="FFFFFF"/>
          </a:contourClr>
        </a:sp3d>
      </dgm:spPr>
    </dgm:pt>
  </dgm:ptLst>
  <dgm:cxnLst>
    <dgm:cxn modelId="{9F8FDD64-A471-4803-AF80-56228048D831}" type="presOf" srcId="{13F65FD7-E046-40AA-AFB6-22B2E104D52F}" destId="{F49C6E97-2166-49D8-A697-B9CF34A0DD34}" srcOrd="0" destOrd="0" presId="urn:microsoft.com/office/officeart/2005/8/layout/list1"/>
    <dgm:cxn modelId="{03B23587-7DC2-4875-9E70-325D9877B9BA}" srcId="{36A50276-9893-4149-A586-CFDD50D57210}" destId="{13F65FD7-E046-40AA-AFB6-22B2E104D52F}" srcOrd="0" destOrd="0" parTransId="{60BA54E9-A6FE-4993-960D-42A0DC6FD4F0}" sibTransId="{1ABF073C-F43C-426F-A31B-F485698C2432}"/>
    <dgm:cxn modelId="{28D91E90-F7AC-40DC-B3C9-C480F46E295E}" type="presOf" srcId="{13F65FD7-E046-40AA-AFB6-22B2E104D52F}" destId="{F8866543-2B3E-4FA8-81BA-2527A3284D77}" srcOrd="1" destOrd="0" presId="urn:microsoft.com/office/officeart/2005/8/layout/list1"/>
    <dgm:cxn modelId="{85B98890-5AB8-4850-A132-BE933B16F9E9}" type="presOf" srcId="{707E8BF2-0214-4ABA-8066-E233AC375538}" destId="{95993A29-8005-4ABE-8321-2F1F21BBFE8A}" srcOrd="0" destOrd="0" presId="urn:microsoft.com/office/officeart/2005/8/layout/list1"/>
    <dgm:cxn modelId="{52F7BCCD-234D-469D-9693-BC9159C0DDE9}" type="presOf" srcId="{36A50276-9893-4149-A586-CFDD50D57210}" destId="{A1FED955-C2CD-4B14-9F58-5A6FA25E08BE}" srcOrd="0" destOrd="0" presId="urn:microsoft.com/office/officeart/2005/8/layout/list1"/>
    <dgm:cxn modelId="{E8D804D6-A845-418E-9971-8C054912390E}" srcId="{36A50276-9893-4149-A586-CFDD50D57210}" destId="{707E8BF2-0214-4ABA-8066-E233AC375538}" srcOrd="2" destOrd="0" parTransId="{70BCB4E8-E27B-437D-954C-B2CC4449B860}" sibTransId="{390CA99A-E985-440F-B2F4-E06D0346D890}"/>
    <dgm:cxn modelId="{796902DA-FCC0-4EE9-B33D-AD602E60FAFD}" type="presOf" srcId="{E1D9F20A-4D02-471F-8717-5D1E16C82945}" destId="{5872E300-6743-4583-AEDE-35A1A5E34E7D}" srcOrd="0" destOrd="0" presId="urn:microsoft.com/office/officeart/2005/8/layout/list1"/>
    <dgm:cxn modelId="{6616A9E7-8C2C-4225-AB8F-37EE41EF3472}" type="presOf" srcId="{E1D9F20A-4D02-471F-8717-5D1E16C82945}" destId="{88707E53-E44D-4E87-B3F4-D337BDA9DD1B}" srcOrd="1" destOrd="0" presId="urn:microsoft.com/office/officeart/2005/8/layout/list1"/>
    <dgm:cxn modelId="{1AB9E0F9-B5E0-4716-8507-1693E93FA25F}" type="presOf" srcId="{707E8BF2-0214-4ABA-8066-E233AC375538}" destId="{BECC1FAE-3138-4369-A200-C953BA94922B}" srcOrd="1" destOrd="0" presId="urn:microsoft.com/office/officeart/2005/8/layout/list1"/>
    <dgm:cxn modelId="{03141DFC-C576-42FF-90B7-DD2DB883973E}" srcId="{36A50276-9893-4149-A586-CFDD50D57210}" destId="{E1D9F20A-4D02-471F-8717-5D1E16C82945}" srcOrd="1" destOrd="0" parTransId="{B931A538-F40E-4FE2-B17E-DA87DA1969CC}" sibTransId="{3515FF5F-B126-4A72-883C-8AA261EBCDC2}"/>
    <dgm:cxn modelId="{E81FBF75-4776-465B-9E35-B82247D79E6D}" type="presParOf" srcId="{A1FED955-C2CD-4B14-9F58-5A6FA25E08BE}" destId="{6BC83409-B60A-43A4-B6E9-1AD9C5B009B5}" srcOrd="0" destOrd="0" presId="urn:microsoft.com/office/officeart/2005/8/layout/list1"/>
    <dgm:cxn modelId="{DC3C0553-FCE5-42E0-8D87-9AF2DFC39780}" type="presParOf" srcId="{6BC83409-B60A-43A4-B6E9-1AD9C5B009B5}" destId="{F49C6E97-2166-49D8-A697-B9CF34A0DD34}" srcOrd="0" destOrd="0" presId="urn:microsoft.com/office/officeart/2005/8/layout/list1"/>
    <dgm:cxn modelId="{305E5A88-A6BC-4B8F-9E57-D6AAD9F007E1}" type="presParOf" srcId="{6BC83409-B60A-43A4-B6E9-1AD9C5B009B5}" destId="{F8866543-2B3E-4FA8-81BA-2527A3284D77}" srcOrd="1" destOrd="0" presId="urn:microsoft.com/office/officeart/2005/8/layout/list1"/>
    <dgm:cxn modelId="{BFA383BE-0A82-49B0-B699-01318CC33BCA}" type="presParOf" srcId="{A1FED955-C2CD-4B14-9F58-5A6FA25E08BE}" destId="{264A5890-2D24-4649-AE8C-BAF0ED72587D}" srcOrd="1" destOrd="0" presId="urn:microsoft.com/office/officeart/2005/8/layout/list1"/>
    <dgm:cxn modelId="{44A84C23-7F6F-47B7-A6BB-28AC235A26FF}" type="presParOf" srcId="{A1FED955-C2CD-4B14-9F58-5A6FA25E08BE}" destId="{7C8F0E23-DF25-49BE-A33A-7BB0A29E10F4}" srcOrd="2" destOrd="0" presId="urn:microsoft.com/office/officeart/2005/8/layout/list1"/>
    <dgm:cxn modelId="{4978C07F-2634-4AB0-8D3E-170F35D02FC2}" type="presParOf" srcId="{A1FED955-C2CD-4B14-9F58-5A6FA25E08BE}" destId="{852C8AEB-F763-4A60-8949-F9FABFABAF42}" srcOrd="3" destOrd="0" presId="urn:microsoft.com/office/officeart/2005/8/layout/list1"/>
    <dgm:cxn modelId="{208F9242-26CF-4A15-A06D-A692043CC166}" type="presParOf" srcId="{A1FED955-C2CD-4B14-9F58-5A6FA25E08BE}" destId="{536F43FD-DF24-49D7-AFAA-F193802D1069}" srcOrd="4" destOrd="0" presId="urn:microsoft.com/office/officeart/2005/8/layout/list1"/>
    <dgm:cxn modelId="{0744659D-4AE2-411D-A0CD-04F1D022EF55}" type="presParOf" srcId="{536F43FD-DF24-49D7-AFAA-F193802D1069}" destId="{5872E300-6743-4583-AEDE-35A1A5E34E7D}" srcOrd="0" destOrd="0" presId="urn:microsoft.com/office/officeart/2005/8/layout/list1"/>
    <dgm:cxn modelId="{60822880-1B8B-43CE-B3A5-EFA83A80E158}" type="presParOf" srcId="{536F43FD-DF24-49D7-AFAA-F193802D1069}" destId="{88707E53-E44D-4E87-B3F4-D337BDA9DD1B}" srcOrd="1" destOrd="0" presId="urn:microsoft.com/office/officeart/2005/8/layout/list1"/>
    <dgm:cxn modelId="{DD2EA6EE-6335-4614-8BDD-864AD0270686}" type="presParOf" srcId="{A1FED955-C2CD-4B14-9F58-5A6FA25E08BE}" destId="{4B7DBE24-4263-43F1-AA29-B4084B030B03}" srcOrd="5" destOrd="0" presId="urn:microsoft.com/office/officeart/2005/8/layout/list1"/>
    <dgm:cxn modelId="{E2291CEC-7804-4262-9A00-FD37D7540273}" type="presParOf" srcId="{A1FED955-C2CD-4B14-9F58-5A6FA25E08BE}" destId="{5ED23C4C-C686-40F2-94AF-67AB3E6FAAD9}" srcOrd="6" destOrd="0" presId="urn:microsoft.com/office/officeart/2005/8/layout/list1"/>
    <dgm:cxn modelId="{CE268B09-4CE6-4E52-8772-9E590F09BD08}" type="presParOf" srcId="{A1FED955-C2CD-4B14-9F58-5A6FA25E08BE}" destId="{38F6DEF1-0FDD-4A26-A0FE-92B01FC6622A}" srcOrd="7" destOrd="0" presId="urn:microsoft.com/office/officeart/2005/8/layout/list1"/>
    <dgm:cxn modelId="{286A5CB8-FC2E-49D2-815C-0F1A24CDD65E}" type="presParOf" srcId="{A1FED955-C2CD-4B14-9F58-5A6FA25E08BE}" destId="{979600CB-686D-472A-A436-DDD79394032A}" srcOrd="8" destOrd="0" presId="urn:microsoft.com/office/officeart/2005/8/layout/list1"/>
    <dgm:cxn modelId="{826DA64D-6B77-4249-AD9F-1514F3DADA6D}" type="presParOf" srcId="{979600CB-686D-472A-A436-DDD79394032A}" destId="{95993A29-8005-4ABE-8321-2F1F21BBFE8A}" srcOrd="0" destOrd="0" presId="urn:microsoft.com/office/officeart/2005/8/layout/list1"/>
    <dgm:cxn modelId="{803E9DF1-6906-430A-8F94-1903F5652191}" type="presParOf" srcId="{979600CB-686D-472A-A436-DDD79394032A}" destId="{BECC1FAE-3138-4369-A200-C953BA94922B}" srcOrd="1" destOrd="0" presId="urn:microsoft.com/office/officeart/2005/8/layout/list1"/>
    <dgm:cxn modelId="{51FB8535-77F8-4C3F-95C3-A0983D05553B}" type="presParOf" srcId="{A1FED955-C2CD-4B14-9F58-5A6FA25E08BE}" destId="{DA1E624F-6128-4A0C-8865-ED5568193537}" srcOrd="9" destOrd="0" presId="urn:microsoft.com/office/officeart/2005/8/layout/list1"/>
    <dgm:cxn modelId="{6362AE35-FD59-4E3C-9F93-1AD39D835C20}" type="presParOf" srcId="{A1FED955-C2CD-4B14-9F58-5A6FA25E08BE}" destId="{B0E4A920-1AB7-4213-9CD7-FE830DEB2BE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A50276-9893-4149-A586-CFDD50D57210}" type="doc">
      <dgm:prSet loTypeId="urn:microsoft.com/office/officeart/2005/8/layout/list1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F65FD7-E046-40AA-AFB6-22B2E104D52F}">
      <dgm:prSet phldrT="[Text]" custT="1"/>
      <dgm:spPr>
        <a:xfrm>
          <a:off x="365760" y="82724"/>
          <a:ext cx="6688170" cy="944640"/>
        </a:xfrm>
        <a:prstGeom prst="roundRect">
          <a:avLst/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sz="4000" b="0" i="0" dirty="0">
              <a:solidFill>
                <a:schemeClr val="tx1"/>
              </a:solidFill>
            </a:rPr>
            <a:t>Electronic evidence</a:t>
          </a:r>
          <a:endParaRPr lang="en-US" sz="4000" b="1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60BA54E9-A6FE-4993-960D-42A0DC6FD4F0}" type="parTrans" cxnId="{03B23587-7DC2-4875-9E70-325D9877B9BA}">
      <dgm:prSet/>
      <dgm:spPr/>
      <dgm:t>
        <a:bodyPr/>
        <a:lstStyle/>
        <a:p>
          <a:endParaRPr lang="en-US"/>
        </a:p>
      </dgm:t>
    </dgm:pt>
    <dgm:pt modelId="{1ABF073C-F43C-426F-A31B-F485698C2432}" type="sibTrans" cxnId="{03B23587-7DC2-4875-9E70-325D9877B9BA}">
      <dgm:prSet/>
      <dgm:spPr/>
      <dgm:t>
        <a:bodyPr/>
        <a:lstStyle/>
        <a:p>
          <a:endParaRPr lang="en-US"/>
        </a:p>
      </dgm:t>
    </dgm:pt>
    <dgm:pt modelId="{C5955C4B-05B3-4EB7-9C4B-728E57643EEA}">
      <dgm:prSet custT="1"/>
      <dgm:spPr/>
      <dgm:t>
        <a:bodyPr/>
        <a:lstStyle/>
        <a:p>
          <a:r>
            <a:rPr lang="en-US" sz="4000" b="0" i="0" dirty="0">
              <a:solidFill>
                <a:schemeClr val="tx1"/>
              </a:solidFill>
            </a:rPr>
            <a:t>Digital forensic and electronic evidence</a:t>
          </a:r>
          <a:endParaRPr lang="en-US" sz="4000" b="1" dirty="0">
            <a:solidFill>
              <a:schemeClr val="tx1"/>
            </a:solidFill>
          </a:endParaRPr>
        </a:p>
      </dgm:t>
    </dgm:pt>
    <dgm:pt modelId="{E13DDEE4-1033-4D9B-84AA-3A22553438BD}" type="parTrans" cxnId="{5A090628-02D6-453E-91E8-F04A8EB73CCC}">
      <dgm:prSet/>
      <dgm:spPr/>
      <dgm:t>
        <a:bodyPr/>
        <a:lstStyle/>
        <a:p>
          <a:endParaRPr lang="en-US"/>
        </a:p>
      </dgm:t>
    </dgm:pt>
    <dgm:pt modelId="{22A25612-68E4-4EE5-B614-A55E2472ABE5}" type="sibTrans" cxnId="{5A090628-02D6-453E-91E8-F04A8EB73CCC}">
      <dgm:prSet/>
      <dgm:spPr/>
      <dgm:t>
        <a:bodyPr/>
        <a:lstStyle/>
        <a:p>
          <a:endParaRPr lang="en-US"/>
        </a:p>
      </dgm:t>
    </dgm:pt>
    <dgm:pt modelId="{A1FED955-C2CD-4B14-9F58-5A6FA25E08BE}" type="pres">
      <dgm:prSet presAssocID="{36A50276-9893-4149-A586-CFDD50D57210}" presName="linear" presStyleCnt="0">
        <dgm:presLayoutVars>
          <dgm:dir/>
          <dgm:animLvl val="lvl"/>
          <dgm:resizeHandles val="exact"/>
        </dgm:presLayoutVars>
      </dgm:prSet>
      <dgm:spPr/>
    </dgm:pt>
    <dgm:pt modelId="{6BC83409-B60A-43A4-B6E9-1AD9C5B009B5}" type="pres">
      <dgm:prSet presAssocID="{13F65FD7-E046-40AA-AFB6-22B2E104D52F}" presName="parentLin" presStyleCnt="0"/>
      <dgm:spPr/>
    </dgm:pt>
    <dgm:pt modelId="{F49C6E97-2166-49D8-A697-B9CF34A0DD34}" type="pres">
      <dgm:prSet presAssocID="{13F65FD7-E046-40AA-AFB6-22B2E104D52F}" presName="parentLeftMargin" presStyleLbl="node1" presStyleIdx="0" presStyleCnt="2"/>
      <dgm:spPr/>
    </dgm:pt>
    <dgm:pt modelId="{F8866543-2B3E-4FA8-81BA-2527A3284D77}" type="pres">
      <dgm:prSet presAssocID="{13F65FD7-E046-40AA-AFB6-22B2E104D52F}" presName="parentText" presStyleLbl="node1" presStyleIdx="0" presStyleCnt="2" custScaleX="130612" custLinFactNeighborY="4740">
        <dgm:presLayoutVars>
          <dgm:chMax val="0"/>
          <dgm:bulletEnabled val="1"/>
        </dgm:presLayoutVars>
      </dgm:prSet>
      <dgm:spPr/>
    </dgm:pt>
    <dgm:pt modelId="{264A5890-2D24-4649-AE8C-BAF0ED72587D}" type="pres">
      <dgm:prSet presAssocID="{13F65FD7-E046-40AA-AFB6-22B2E104D52F}" presName="negativeSpace" presStyleCnt="0"/>
      <dgm:spPr/>
    </dgm:pt>
    <dgm:pt modelId="{7C8F0E23-DF25-49BE-A33A-7BB0A29E10F4}" type="pres">
      <dgm:prSet presAssocID="{13F65FD7-E046-40AA-AFB6-22B2E104D52F}" presName="childText" presStyleLbl="conFgAcc1" presStyleIdx="0" presStyleCnt="2">
        <dgm:presLayoutVars>
          <dgm:bulletEnabled val="1"/>
        </dgm:presLayoutVars>
      </dgm:prSet>
      <dgm:spPr>
        <a:xfrm>
          <a:off x="0" y="510269"/>
          <a:ext cx="7315200" cy="806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ysClr val="window" lastClr="FFFFFF"/>
          </a:contourClr>
        </a:sp3d>
      </dgm:spPr>
    </dgm:pt>
    <dgm:pt modelId="{852C8AEB-F763-4A60-8949-F9FABFABAF42}" type="pres">
      <dgm:prSet presAssocID="{1ABF073C-F43C-426F-A31B-F485698C2432}" presName="spaceBetweenRectangles" presStyleCnt="0"/>
      <dgm:spPr/>
    </dgm:pt>
    <dgm:pt modelId="{E1D74069-E315-4D80-9A24-11FAE113E604}" type="pres">
      <dgm:prSet presAssocID="{C5955C4B-05B3-4EB7-9C4B-728E57643EEA}" presName="parentLin" presStyleCnt="0"/>
      <dgm:spPr/>
    </dgm:pt>
    <dgm:pt modelId="{F04CA9CE-8A53-4E28-AF63-60E9FEB26BF6}" type="pres">
      <dgm:prSet presAssocID="{C5955C4B-05B3-4EB7-9C4B-728E57643EEA}" presName="parentLeftMargin" presStyleLbl="node1" presStyleIdx="0" presStyleCnt="2"/>
      <dgm:spPr/>
    </dgm:pt>
    <dgm:pt modelId="{5FEEEBA2-A6B7-4462-8F60-125ABCE197A9}" type="pres">
      <dgm:prSet presAssocID="{C5955C4B-05B3-4EB7-9C4B-728E57643EE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A9AEAAC-9B44-4A55-B2F8-4A4BC2144F1D}" type="pres">
      <dgm:prSet presAssocID="{C5955C4B-05B3-4EB7-9C4B-728E57643EEA}" presName="negativeSpace" presStyleCnt="0"/>
      <dgm:spPr/>
    </dgm:pt>
    <dgm:pt modelId="{9411DF04-9836-46EA-818F-1A5140542BC4}" type="pres">
      <dgm:prSet presAssocID="{C5955C4B-05B3-4EB7-9C4B-728E57643EE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A090628-02D6-453E-91E8-F04A8EB73CCC}" srcId="{36A50276-9893-4149-A586-CFDD50D57210}" destId="{C5955C4B-05B3-4EB7-9C4B-728E57643EEA}" srcOrd="1" destOrd="0" parTransId="{E13DDEE4-1033-4D9B-84AA-3A22553438BD}" sibTransId="{22A25612-68E4-4EE5-B614-A55E2472ABE5}"/>
    <dgm:cxn modelId="{DCD0C630-8257-4F82-A7F2-1FBAAF87A743}" type="presOf" srcId="{C5955C4B-05B3-4EB7-9C4B-728E57643EEA}" destId="{5FEEEBA2-A6B7-4462-8F60-125ABCE197A9}" srcOrd="1" destOrd="0" presId="urn:microsoft.com/office/officeart/2005/8/layout/list1"/>
    <dgm:cxn modelId="{9F8FDD64-A471-4803-AF80-56228048D831}" type="presOf" srcId="{13F65FD7-E046-40AA-AFB6-22B2E104D52F}" destId="{F49C6E97-2166-49D8-A697-B9CF34A0DD34}" srcOrd="0" destOrd="0" presId="urn:microsoft.com/office/officeart/2005/8/layout/list1"/>
    <dgm:cxn modelId="{03B23587-7DC2-4875-9E70-325D9877B9BA}" srcId="{36A50276-9893-4149-A586-CFDD50D57210}" destId="{13F65FD7-E046-40AA-AFB6-22B2E104D52F}" srcOrd="0" destOrd="0" parTransId="{60BA54E9-A6FE-4993-960D-42A0DC6FD4F0}" sibTransId="{1ABF073C-F43C-426F-A31B-F485698C2432}"/>
    <dgm:cxn modelId="{28D91E90-F7AC-40DC-B3C9-C480F46E295E}" type="presOf" srcId="{13F65FD7-E046-40AA-AFB6-22B2E104D52F}" destId="{F8866543-2B3E-4FA8-81BA-2527A3284D77}" srcOrd="1" destOrd="0" presId="urn:microsoft.com/office/officeart/2005/8/layout/list1"/>
    <dgm:cxn modelId="{52F7BCCD-234D-469D-9693-BC9159C0DDE9}" type="presOf" srcId="{36A50276-9893-4149-A586-CFDD50D57210}" destId="{A1FED955-C2CD-4B14-9F58-5A6FA25E08BE}" srcOrd="0" destOrd="0" presId="urn:microsoft.com/office/officeart/2005/8/layout/list1"/>
    <dgm:cxn modelId="{6F9D66F5-16BB-444E-A704-33DFD387E7CD}" type="presOf" srcId="{C5955C4B-05B3-4EB7-9C4B-728E57643EEA}" destId="{F04CA9CE-8A53-4E28-AF63-60E9FEB26BF6}" srcOrd="0" destOrd="0" presId="urn:microsoft.com/office/officeart/2005/8/layout/list1"/>
    <dgm:cxn modelId="{E81FBF75-4776-465B-9E35-B82247D79E6D}" type="presParOf" srcId="{A1FED955-C2CD-4B14-9F58-5A6FA25E08BE}" destId="{6BC83409-B60A-43A4-B6E9-1AD9C5B009B5}" srcOrd="0" destOrd="0" presId="urn:microsoft.com/office/officeart/2005/8/layout/list1"/>
    <dgm:cxn modelId="{DC3C0553-FCE5-42E0-8D87-9AF2DFC39780}" type="presParOf" srcId="{6BC83409-B60A-43A4-B6E9-1AD9C5B009B5}" destId="{F49C6E97-2166-49D8-A697-B9CF34A0DD34}" srcOrd="0" destOrd="0" presId="urn:microsoft.com/office/officeart/2005/8/layout/list1"/>
    <dgm:cxn modelId="{305E5A88-A6BC-4B8F-9E57-D6AAD9F007E1}" type="presParOf" srcId="{6BC83409-B60A-43A4-B6E9-1AD9C5B009B5}" destId="{F8866543-2B3E-4FA8-81BA-2527A3284D77}" srcOrd="1" destOrd="0" presId="urn:microsoft.com/office/officeart/2005/8/layout/list1"/>
    <dgm:cxn modelId="{BFA383BE-0A82-49B0-B699-01318CC33BCA}" type="presParOf" srcId="{A1FED955-C2CD-4B14-9F58-5A6FA25E08BE}" destId="{264A5890-2D24-4649-AE8C-BAF0ED72587D}" srcOrd="1" destOrd="0" presId="urn:microsoft.com/office/officeart/2005/8/layout/list1"/>
    <dgm:cxn modelId="{44A84C23-7F6F-47B7-A6BB-28AC235A26FF}" type="presParOf" srcId="{A1FED955-C2CD-4B14-9F58-5A6FA25E08BE}" destId="{7C8F0E23-DF25-49BE-A33A-7BB0A29E10F4}" srcOrd="2" destOrd="0" presId="urn:microsoft.com/office/officeart/2005/8/layout/list1"/>
    <dgm:cxn modelId="{4978C07F-2634-4AB0-8D3E-170F35D02FC2}" type="presParOf" srcId="{A1FED955-C2CD-4B14-9F58-5A6FA25E08BE}" destId="{852C8AEB-F763-4A60-8949-F9FABFABAF42}" srcOrd="3" destOrd="0" presId="urn:microsoft.com/office/officeart/2005/8/layout/list1"/>
    <dgm:cxn modelId="{633253AA-EDD7-4CF7-B044-62A5AA528149}" type="presParOf" srcId="{A1FED955-C2CD-4B14-9F58-5A6FA25E08BE}" destId="{E1D74069-E315-4D80-9A24-11FAE113E604}" srcOrd="4" destOrd="0" presId="urn:microsoft.com/office/officeart/2005/8/layout/list1"/>
    <dgm:cxn modelId="{FC850E9D-220E-4D6C-920F-154AEDB284EB}" type="presParOf" srcId="{E1D74069-E315-4D80-9A24-11FAE113E604}" destId="{F04CA9CE-8A53-4E28-AF63-60E9FEB26BF6}" srcOrd="0" destOrd="0" presId="urn:microsoft.com/office/officeart/2005/8/layout/list1"/>
    <dgm:cxn modelId="{B28957C2-B887-405A-9686-884B374A9D6F}" type="presParOf" srcId="{E1D74069-E315-4D80-9A24-11FAE113E604}" destId="{5FEEEBA2-A6B7-4462-8F60-125ABCE197A9}" srcOrd="1" destOrd="0" presId="urn:microsoft.com/office/officeart/2005/8/layout/list1"/>
    <dgm:cxn modelId="{AC50FA9F-4423-41F6-8225-B4B667AED5B6}" type="presParOf" srcId="{A1FED955-C2CD-4B14-9F58-5A6FA25E08BE}" destId="{FA9AEAAC-9B44-4A55-B2F8-4A4BC2144F1D}" srcOrd="5" destOrd="0" presId="urn:microsoft.com/office/officeart/2005/8/layout/list1"/>
    <dgm:cxn modelId="{E58D0F6A-7B3D-42C7-B0DD-56EFF67A8282}" type="presParOf" srcId="{A1FED955-C2CD-4B14-9F58-5A6FA25E08BE}" destId="{9411DF04-9836-46EA-818F-1A5140542BC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F0E23-DF25-49BE-A33A-7BB0A29E10F4}">
      <dsp:nvSpPr>
        <dsp:cNvPr id="0" name=""/>
        <dsp:cNvSpPr/>
      </dsp:nvSpPr>
      <dsp:spPr>
        <a:xfrm>
          <a:off x="0" y="943008"/>
          <a:ext cx="15101819" cy="15876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ysClr val="window" lastClr="FFFFFF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866543-2B3E-4FA8-81BA-2527A3284D77}">
      <dsp:nvSpPr>
        <dsp:cNvPr id="0" name=""/>
        <dsp:cNvSpPr/>
      </dsp:nvSpPr>
      <dsp:spPr>
        <a:xfrm>
          <a:off x="755090" y="101281"/>
          <a:ext cx="13807351" cy="1859760"/>
        </a:xfrm>
        <a:prstGeom prst="roundRect">
          <a:avLst/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9569" tIns="0" rIns="399569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Calibri"/>
              <a:ea typeface="+mn-ea"/>
              <a:cs typeface="+mn-cs"/>
            </a:rPr>
            <a:t>LO 1: Define </a:t>
          </a:r>
          <a:r>
            <a:rPr lang="en-US" sz="3600" b="1" i="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Indonesia's cyber law</a:t>
          </a:r>
          <a:endParaRPr lang="en-US" sz="36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45876" y="192067"/>
        <a:ext cx="13625779" cy="1678188"/>
      </dsp:txXfrm>
    </dsp:sp>
    <dsp:sp modelId="{5ED23C4C-C686-40F2-94AF-67AB3E6FAAD9}">
      <dsp:nvSpPr>
        <dsp:cNvPr id="0" name=""/>
        <dsp:cNvSpPr/>
      </dsp:nvSpPr>
      <dsp:spPr>
        <a:xfrm>
          <a:off x="0" y="3800688"/>
          <a:ext cx="15101819" cy="15876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ysClr val="window" lastClr="FFFFFF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707E53-E44D-4E87-B3F4-D337BDA9DD1B}">
      <dsp:nvSpPr>
        <dsp:cNvPr id="0" name=""/>
        <dsp:cNvSpPr/>
      </dsp:nvSpPr>
      <dsp:spPr>
        <a:xfrm>
          <a:off x="755090" y="2870808"/>
          <a:ext cx="14055036" cy="1859760"/>
        </a:xfrm>
        <a:prstGeom prst="roundRect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9569" tIns="0" rIns="399569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LO 2: </a:t>
          </a:r>
          <a:r>
            <a:rPr lang="en-US" sz="3600" b="1" i="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Describe legal problem in cyber</a:t>
          </a:r>
          <a:endParaRPr lang="en-US" sz="36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45876" y="2961594"/>
        <a:ext cx="13873464" cy="1678188"/>
      </dsp:txXfrm>
    </dsp:sp>
    <dsp:sp modelId="{B0E4A920-1AB7-4213-9CD7-FE830DEB2BEF}">
      <dsp:nvSpPr>
        <dsp:cNvPr id="0" name=""/>
        <dsp:cNvSpPr/>
      </dsp:nvSpPr>
      <dsp:spPr>
        <a:xfrm>
          <a:off x="0" y="6658368"/>
          <a:ext cx="15101819" cy="15876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ysClr val="window" lastClr="FFFFFF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CC1FAE-3138-4369-A200-C953BA94922B}">
      <dsp:nvSpPr>
        <dsp:cNvPr id="0" name=""/>
        <dsp:cNvSpPr/>
      </dsp:nvSpPr>
      <dsp:spPr>
        <a:xfrm>
          <a:off x="755090" y="5728488"/>
          <a:ext cx="13873633" cy="1859760"/>
        </a:xfrm>
        <a:prstGeom prst="roundRect">
          <a:avLst/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9569" tIns="0" rIns="399569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ysClr val="windowText" lastClr="000000"/>
              </a:solidFill>
              <a:latin typeface="+mn-lt"/>
              <a:ea typeface="+mn-ea"/>
              <a:cs typeface="+mn-cs"/>
            </a:rPr>
            <a:t>LO 3: </a:t>
          </a:r>
          <a:r>
            <a:rPr lang="en-US" sz="3600" b="1" i="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Solve legal problem and recommend legal solution, including AI's legal challenge</a:t>
          </a:r>
          <a:endParaRPr lang="en-US" sz="3600" b="1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45876" y="5819274"/>
        <a:ext cx="13692061" cy="16781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F0E23-DF25-49BE-A33A-7BB0A29E10F4}">
      <dsp:nvSpPr>
        <dsp:cNvPr id="0" name=""/>
        <dsp:cNvSpPr/>
      </dsp:nvSpPr>
      <dsp:spPr>
        <a:xfrm>
          <a:off x="0" y="2316048"/>
          <a:ext cx="15101819" cy="16380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ysClr val="window" lastClr="FFFFFF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866543-2B3E-4FA8-81BA-2527A3284D77}">
      <dsp:nvSpPr>
        <dsp:cNvPr id="0" name=""/>
        <dsp:cNvSpPr/>
      </dsp:nvSpPr>
      <dsp:spPr>
        <a:xfrm>
          <a:off x="755090" y="1447599"/>
          <a:ext cx="13807351" cy="1918800"/>
        </a:xfrm>
        <a:prstGeom prst="roundRect">
          <a:avLst/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9569" tIns="0" rIns="399569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>
              <a:solidFill>
                <a:schemeClr val="tx1"/>
              </a:solidFill>
            </a:rPr>
            <a:t>Electronic evidence</a:t>
          </a:r>
          <a:endParaRPr lang="en-US" sz="4000" b="1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848758" y="1541267"/>
        <a:ext cx="13620015" cy="1731464"/>
      </dsp:txXfrm>
    </dsp:sp>
    <dsp:sp modelId="{9411DF04-9836-46EA-818F-1A5140542BC4}">
      <dsp:nvSpPr>
        <dsp:cNvPr id="0" name=""/>
        <dsp:cNvSpPr/>
      </dsp:nvSpPr>
      <dsp:spPr>
        <a:xfrm>
          <a:off x="0" y="5264448"/>
          <a:ext cx="15101819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EEEBA2-A6B7-4462-8F60-125ABCE197A9}">
      <dsp:nvSpPr>
        <dsp:cNvPr id="0" name=""/>
        <dsp:cNvSpPr/>
      </dsp:nvSpPr>
      <dsp:spPr>
        <a:xfrm>
          <a:off x="755090" y="4305048"/>
          <a:ext cx="10571273" cy="1918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9569" tIns="0" rIns="399569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>
              <a:solidFill>
                <a:schemeClr val="tx1"/>
              </a:solidFill>
            </a:rPr>
            <a:t>Digital forensic and electronic evidence</a:t>
          </a:r>
          <a:endParaRPr lang="en-US" sz="4000" b="1" kern="1200" dirty="0">
            <a:solidFill>
              <a:schemeClr val="tx1"/>
            </a:solidFill>
          </a:endParaRPr>
        </a:p>
      </dsp:txBody>
      <dsp:txXfrm>
        <a:off x="848758" y="4398716"/>
        <a:ext cx="10383937" cy="1731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11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1431529"/>
            <a:ext cx="21971004" cy="5061281"/>
          </a:xfrm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br>
              <a:rPr lang="en-US" sz="9600" dirty="0"/>
            </a:br>
            <a:br>
              <a:rPr lang="en-US" sz="9600" dirty="0"/>
            </a:br>
            <a:r>
              <a:rPr lang="en-US" sz="9600"/>
              <a:t>ELECTRONIC EVIDENCE &amp; DIGITAL FORENSIC </a:t>
            </a:r>
            <a:br>
              <a:rPr lang="en-US" sz="9600"/>
            </a:br>
            <a:br>
              <a:rPr lang="en-US" sz="9600" dirty="0"/>
            </a:br>
            <a:endParaRPr lang="en-US" sz="9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Siti </a:t>
            </a:r>
            <a:r>
              <a:rPr lang="en-US" sz="3200" dirty="0" err="1"/>
              <a:t>Yuniarti</a:t>
            </a:r>
            <a:endParaRPr lang="en-US" sz="3200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8E27CE3-DB4C-CA37-C59D-6F7AAB4FE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 advTm="124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B37AB3-1034-54B5-47AE-1EE7DAF460B9}"/>
              </a:ext>
            </a:extLst>
          </p:cNvPr>
          <p:cNvSpPr/>
          <p:nvPr/>
        </p:nvSpPr>
        <p:spPr>
          <a:xfrm>
            <a:off x="825908" y="2621592"/>
            <a:ext cx="12520398" cy="86264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ALAT BUKTI ELEKTRONIK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C6B45-70DA-44FB-D3C7-3F8D2555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8" y="3775588"/>
            <a:ext cx="13842937" cy="597801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8E85A7-09D0-8935-682E-1651DF8D9678}"/>
              </a:ext>
            </a:extLst>
          </p:cNvPr>
          <p:cNvSpPr/>
          <p:nvPr/>
        </p:nvSpPr>
        <p:spPr>
          <a:xfrm>
            <a:off x="1533832" y="7698658"/>
            <a:ext cx="12654116" cy="1740310"/>
          </a:xfrm>
          <a:prstGeom prst="round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C38A56-3EC2-8841-7DE0-6B5E3E628AD8}"/>
              </a:ext>
            </a:extLst>
          </p:cNvPr>
          <p:cNvCxnSpPr/>
          <p:nvPr/>
        </p:nvCxnSpPr>
        <p:spPr>
          <a:xfrm>
            <a:off x="2684206" y="8465575"/>
            <a:ext cx="2861188" cy="0"/>
          </a:xfrm>
          <a:prstGeom prst="line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20578C1-5A85-6E94-6D0E-10559ACBC0C1}"/>
              </a:ext>
            </a:extLst>
          </p:cNvPr>
          <p:cNvSpPr/>
          <p:nvPr/>
        </p:nvSpPr>
        <p:spPr>
          <a:xfrm>
            <a:off x="14668845" y="5368413"/>
            <a:ext cx="1465890" cy="3569110"/>
          </a:xfrm>
          <a:prstGeom prst="rightArrow">
            <a:avLst/>
          </a:prstGeom>
          <a:solidFill>
            <a:srgbClr val="00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5B95F-F978-86B9-C41E-9C9AB9963060}"/>
              </a:ext>
            </a:extLst>
          </p:cNvPr>
          <p:cNvSpPr txBox="1"/>
          <p:nvPr/>
        </p:nvSpPr>
        <p:spPr>
          <a:xfrm>
            <a:off x="16872154" y="7386095"/>
            <a:ext cx="5433641" cy="1764586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Penegasan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kedudukan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alat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bukti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elektronik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dalam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hukum</a:t>
            </a:r>
            <a:r>
              <a:rPr lang="en-US" sz="3600" dirty="0">
                <a:solidFill>
                  <a:schemeClr val="tx1"/>
                </a:solidFill>
              </a:rPr>
              <a:t> acara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61656456"/>
      </p:ext>
    </p:extLst>
  </p:cSld>
  <p:clrMapOvr>
    <a:masterClrMapping/>
  </p:clrMapOvr>
  <p:transition spd="med" advTm="3237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B37AB3-1034-54B5-47AE-1EE7DAF460B9}"/>
              </a:ext>
            </a:extLst>
          </p:cNvPr>
          <p:cNvSpPr/>
          <p:nvPr/>
        </p:nvSpPr>
        <p:spPr>
          <a:xfrm>
            <a:off x="825908" y="2621592"/>
            <a:ext cx="12520398" cy="86264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ALAT BUKTI ELEKTRONIK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35CAE9-B173-BF79-01E4-3DD4E0EA5957}"/>
              </a:ext>
            </a:extLst>
          </p:cNvPr>
          <p:cNvSpPr/>
          <p:nvPr/>
        </p:nvSpPr>
        <p:spPr>
          <a:xfrm>
            <a:off x="1327355" y="4362109"/>
            <a:ext cx="5840361" cy="229282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Pengaturan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dalam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regulasi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lain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4C573-78D8-986F-C819-F423B2AD9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658" y="4100052"/>
            <a:ext cx="9881419" cy="495545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CF91A4-9DBF-6F19-4D6F-B131B5793807}"/>
              </a:ext>
            </a:extLst>
          </p:cNvPr>
          <p:cNvSpPr/>
          <p:nvPr/>
        </p:nvSpPr>
        <p:spPr>
          <a:xfrm>
            <a:off x="1273276" y="10568294"/>
            <a:ext cx="5840361" cy="174799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UU ITE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5089F58-9AD5-F210-DF08-482E5C852E23}"/>
              </a:ext>
            </a:extLst>
          </p:cNvPr>
          <p:cNvSpPr/>
          <p:nvPr/>
        </p:nvSpPr>
        <p:spPr>
          <a:xfrm>
            <a:off x="17580077" y="5368413"/>
            <a:ext cx="855407" cy="3008671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A6E59-ACF8-918A-A534-BC592BDF20A2}"/>
              </a:ext>
            </a:extLst>
          </p:cNvPr>
          <p:cNvSpPr txBox="1"/>
          <p:nvPr/>
        </p:nvSpPr>
        <p:spPr>
          <a:xfrm>
            <a:off x="18757842" y="6498929"/>
            <a:ext cx="510716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Alat </a:t>
            </a: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bukti</a:t>
            </a: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petunjuk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33F94-3BED-4458-4B16-443F5CA17DF9}"/>
              </a:ext>
            </a:extLst>
          </p:cNvPr>
          <p:cNvSpPr txBox="1"/>
          <p:nvPr/>
        </p:nvSpPr>
        <p:spPr>
          <a:xfrm>
            <a:off x="13952818" y="4199887"/>
            <a:ext cx="1620636" cy="47192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UU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Tipikor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33DB75-8916-D751-4371-FDAF803C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847" y="10218097"/>
            <a:ext cx="9803230" cy="320293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F542793-6085-41F1-A2C3-7FC073E947E1}"/>
              </a:ext>
            </a:extLst>
          </p:cNvPr>
          <p:cNvSpPr/>
          <p:nvPr/>
        </p:nvSpPr>
        <p:spPr>
          <a:xfrm>
            <a:off x="17732477" y="10122309"/>
            <a:ext cx="855407" cy="3008671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840E0-0892-31B2-0373-3BB6140C9B40}"/>
              </a:ext>
            </a:extLst>
          </p:cNvPr>
          <p:cNvSpPr txBox="1"/>
          <p:nvPr/>
        </p:nvSpPr>
        <p:spPr>
          <a:xfrm>
            <a:off x="18819677" y="10957860"/>
            <a:ext cx="52883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Perluasan</a:t>
            </a: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alat</a:t>
            </a: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bukti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95201785"/>
      </p:ext>
    </p:extLst>
  </p:cSld>
  <p:clrMapOvr>
    <a:masterClrMapping/>
  </p:clrMapOvr>
  <p:transition spd="med" advTm="48916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17AC5E-40B4-DF7F-267F-9796647E86B7}"/>
              </a:ext>
            </a:extLst>
          </p:cNvPr>
          <p:cNvSpPr/>
          <p:nvPr/>
        </p:nvSpPr>
        <p:spPr>
          <a:xfrm>
            <a:off x="1356852" y="3041268"/>
            <a:ext cx="10087896" cy="120316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PENYIDIKAN DI BIDANG TEKNOLOGI INFORMASI &amp; TRANSAKSI ELEKTRONIK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27415-3C87-60BA-1038-9E54E6C2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53" y="4778478"/>
            <a:ext cx="14402758" cy="2879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3B1D4B-3E61-4337-6383-FCE9DA8C3E5F}"/>
              </a:ext>
            </a:extLst>
          </p:cNvPr>
          <p:cNvSpPr txBox="1"/>
          <p:nvPr/>
        </p:nvSpPr>
        <p:spPr>
          <a:xfrm>
            <a:off x="11449043" y="4543496"/>
            <a:ext cx="2327561" cy="47192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Pasal 43 UU ITE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48983B-3C28-D260-D9A3-4F3EF9F70892}"/>
              </a:ext>
            </a:extLst>
          </p:cNvPr>
          <p:cNvSpPr/>
          <p:nvPr/>
        </p:nvSpPr>
        <p:spPr>
          <a:xfrm>
            <a:off x="17196619" y="5184230"/>
            <a:ext cx="6607278" cy="229282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Perlindungan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privasi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3200" dirty="0" err="1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Kelancaran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layanan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public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Integritas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data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3200" dirty="0" err="1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Keutuhan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data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40C7075-C567-3D3B-42A6-0C74A12E6001}"/>
              </a:ext>
            </a:extLst>
          </p:cNvPr>
          <p:cNvSpPr/>
          <p:nvPr/>
        </p:nvSpPr>
        <p:spPr>
          <a:xfrm>
            <a:off x="16046245" y="4778478"/>
            <a:ext cx="1150374" cy="2698578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0F3E0A-3DC4-1801-657C-FF089CC6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07" y="8300983"/>
            <a:ext cx="14052504" cy="237374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4CF4CB2-D9A6-D1E0-6D04-89390C68702B}"/>
              </a:ext>
            </a:extLst>
          </p:cNvPr>
          <p:cNvSpPr/>
          <p:nvPr/>
        </p:nvSpPr>
        <p:spPr>
          <a:xfrm>
            <a:off x="15962669" y="7910055"/>
            <a:ext cx="1150374" cy="2698578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3DF4F3B-A0B2-31AC-1595-D2E15DCBCA2E}"/>
              </a:ext>
            </a:extLst>
          </p:cNvPr>
          <p:cNvSpPr/>
          <p:nvPr/>
        </p:nvSpPr>
        <p:spPr>
          <a:xfrm>
            <a:off x="17349019" y="8801644"/>
            <a:ext cx="6607278" cy="120316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Terpeliharanya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kepentingan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pelayanan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publik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85793778"/>
      </p:ext>
    </p:extLst>
  </p:cSld>
  <p:clrMapOvr>
    <a:masterClrMapping/>
  </p:clrMapOvr>
  <p:transition spd="med" advTm="43712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AE8D1-62B2-EBEE-30C5-EF24B87BACAF}"/>
              </a:ext>
            </a:extLst>
          </p:cNvPr>
          <p:cNvSpPr txBox="1">
            <a:spLocks/>
          </p:cNvSpPr>
          <p:nvPr/>
        </p:nvSpPr>
        <p:spPr>
          <a:xfrm>
            <a:off x="353963" y="2642539"/>
            <a:ext cx="6882774" cy="1369019"/>
          </a:xfrm>
          <a:prstGeom prst="rect">
            <a:avLst/>
          </a:prstGeom>
          <a:solidFill>
            <a:srgbClr val="FFC000"/>
          </a:solidFill>
        </p:spPr>
        <p:txBody>
          <a:bodyPr vert="horz" lIns="68580" tIns="34290" rIns="68580" bIns="3429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Putusan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MK No.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Nomor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20/PUU-XIV/2016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30957-62EF-CBE7-E63D-A33160697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3" y="4188540"/>
            <a:ext cx="12919586" cy="454250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86F6346-C456-1575-5C24-470C21AD67ED}"/>
              </a:ext>
            </a:extLst>
          </p:cNvPr>
          <p:cNvSpPr/>
          <p:nvPr/>
        </p:nvSpPr>
        <p:spPr>
          <a:xfrm>
            <a:off x="12831097" y="4542500"/>
            <a:ext cx="1268361" cy="3982064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FD8AC-CA76-8E43-57ED-60B796D31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7472" y="4277028"/>
            <a:ext cx="9771895" cy="4542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5915B-B5B2-6D46-02D8-A34D55CE2D71}"/>
              </a:ext>
            </a:extLst>
          </p:cNvPr>
          <p:cNvSpPr txBox="1"/>
          <p:nvPr/>
        </p:nvSpPr>
        <p:spPr>
          <a:xfrm>
            <a:off x="19793680" y="8096873"/>
            <a:ext cx="2327561" cy="47192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Pasal 31 UU 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0BAB1F-15A7-FAF4-AF0C-5D7ACEAC9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3" y="8895815"/>
            <a:ext cx="13126063" cy="4950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787493-42CD-2A4C-7041-BFAC3087BAE4}"/>
              </a:ext>
            </a:extLst>
          </p:cNvPr>
          <p:cNvSpPr txBox="1"/>
          <p:nvPr/>
        </p:nvSpPr>
        <p:spPr>
          <a:xfrm>
            <a:off x="10809916" y="8986693"/>
            <a:ext cx="1780937" cy="47192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UU TIPIKOR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ECB0494-5126-2DDE-1009-91FDF5758F3C}"/>
              </a:ext>
            </a:extLst>
          </p:cNvPr>
          <p:cNvCxnSpPr>
            <a:stCxn id="11" idx="3"/>
          </p:cNvCxnSpPr>
          <p:nvPr/>
        </p:nvCxnSpPr>
        <p:spPr>
          <a:xfrm flipV="1">
            <a:off x="13480026" y="8895815"/>
            <a:ext cx="7344697" cy="2475191"/>
          </a:xfrm>
          <a:prstGeom prst="bentConnector3">
            <a:avLst>
              <a:gd name="adj1" fmla="val 100201"/>
            </a:avLst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91B523C-61DD-1B6A-A6D1-52A5CC84E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1277" y="11506281"/>
            <a:ext cx="8549576" cy="234046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644A8A-5D4F-F8AC-03A1-1BA80CFF5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7668148"/>
      </p:ext>
    </p:extLst>
  </p:cSld>
  <p:clrMapOvr>
    <a:masterClrMapping/>
  </p:clrMapOvr>
  <p:transition spd="med" advTm="720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E50AB-1C3E-4FCF-629A-34A3001B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5" y="3775586"/>
            <a:ext cx="13716000" cy="361348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F10745-60AA-2C28-02B0-6A234D7448B5}"/>
              </a:ext>
            </a:extLst>
          </p:cNvPr>
          <p:cNvSpPr/>
          <p:nvPr/>
        </p:nvSpPr>
        <p:spPr>
          <a:xfrm>
            <a:off x="766915" y="2635258"/>
            <a:ext cx="6459795" cy="65833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Penyadapan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– UU 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0CF51-1A36-2AEC-082F-558A3657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33" y="7447635"/>
            <a:ext cx="13716000" cy="5235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9C7E50-3E8B-4981-EB5C-C7E6CA1F2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4864" y="3775586"/>
            <a:ext cx="8967019" cy="586985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237B53-1BA7-1858-1C72-988AF1EB13F3}"/>
              </a:ext>
            </a:extLst>
          </p:cNvPr>
          <p:cNvCxnSpPr/>
          <p:nvPr/>
        </p:nvCxnSpPr>
        <p:spPr>
          <a:xfrm>
            <a:off x="19969316" y="6076335"/>
            <a:ext cx="3333136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A904F0-1D40-CDD3-0DC8-79D530927EEE}"/>
              </a:ext>
            </a:extLst>
          </p:cNvPr>
          <p:cNvCxnSpPr>
            <a:cxnSpLocks/>
          </p:cNvCxnSpPr>
          <p:nvPr/>
        </p:nvCxnSpPr>
        <p:spPr>
          <a:xfrm>
            <a:off x="16139649" y="6700684"/>
            <a:ext cx="7162803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5E405F-6B8D-AE57-307C-A48EFF96CFB6}"/>
              </a:ext>
            </a:extLst>
          </p:cNvPr>
          <p:cNvCxnSpPr>
            <a:cxnSpLocks/>
          </p:cNvCxnSpPr>
          <p:nvPr/>
        </p:nvCxnSpPr>
        <p:spPr>
          <a:xfrm>
            <a:off x="16203558" y="7295539"/>
            <a:ext cx="2644881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91C966-B2F0-52E7-EE02-D25F9A205114}"/>
              </a:ext>
            </a:extLst>
          </p:cNvPr>
          <p:cNvSpPr txBox="1"/>
          <p:nvPr/>
        </p:nvSpPr>
        <p:spPr>
          <a:xfrm>
            <a:off x="14954864" y="9796198"/>
            <a:ext cx="8649803" cy="24416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KKBI: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merekam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</a:p>
          <a:p>
            <a:pPr marL="457200" marR="0" indent="-4572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memindahkan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suara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(</a:t>
            </a: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gambar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, tulisan) </a:t>
            </a: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ke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dalam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pita </a:t>
            </a: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kaset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, </a:t>
            </a: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piringan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, dan </a:t>
            </a: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sebagainya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Helvetica Neue"/>
            </a:endParaRPr>
          </a:p>
          <a:p>
            <a:pPr marL="457200" marR="0" indent="-4572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mencatat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(</a:t>
            </a: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dalam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hati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, </a:t>
            </a: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angan-angan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, dan </a:t>
            </a:r>
            <a:r>
              <a:rPr lang="en-US" sz="3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sebagainya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EE201-D1D3-3314-7FF9-9D26951F2CB3}"/>
              </a:ext>
            </a:extLst>
          </p:cNvPr>
          <p:cNvCxnSpPr/>
          <p:nvPr/>
        </p:nvCxnSpPr>
        <p:spPr>
          <a:xfrm>
            <a:off x="19969316" y="7875639"/>
            <a:ext cx="2743200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07ED82-A1E5-E360-DCC3-A6F105739CDF}"/>
              </a:ext>
            </a:extLst>
          </p:cNvPr>
          <p:cNvCxnSpPr>
            <a:cxnSpLocks/>
          </p:cNvCxnSpPr>
          <p:nvPr/>
        </p:nvCxnSpPr>
        <p:spPr>
          <a:xfrm>
            <a:off x="18292916" y="8529486"/>
            <a:ext cx="3800168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42B21-5D89-2620-582B-2DFF612A55F5}"/>
              </a:ext>
            </a:extLst>
          </p:cNvPr>
          <p:cNvCxnSpPr>
            <a:cxnSpLocks/>
          </p:cNvCxnSpPr>
          <p:nvPr/>
        </p:nvCxnSpPr>
        <p:spPr>
          <a:xfrm>
            <a:off x="16056073" y="9153836"/>
            <a:ext cx="2236843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86DACE-6BB3-B3D5-1DE5-F717533951D8}"/>
              </a:ext>
            </a:extLst>
          </p:cNvPr>
          <p:cNvCxnSpPr>
            <a:cxnSpLocks/>
          </p:cNvCxnSpPr>
          <p:nvPr/>
        </p:nvCxnSpPr>
        <p:spPr>
          <a:xfrm>
            <a:off x="2246655" y="10918727"/>
            <a:ext cx="6071435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FFCF6B-3B98-E7A5-7885-881EB45CC6DF}"/>
              </a:ext>
            </a:extLst>
          </p:cNvPr>
          <p:cNvCxnSpPr>
            <a:cxnSpLocks/>
          </p:cNvCxnSpPr>
          <p:nvPr/>
        </p:nvCxnSpPr>
        <p:spPr>
          <a:xfrm>
            <a:off x="2104085" y="11454586"/>
            <a:ext cx="11582418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45DA9D-E39C-E7CE-37BF-33244B9DE837}"/>
              </a:ext>
            </a:extLst>
          </p:cNvPr>
          <p:cNvCxnSpPr>
            <a:cxnSpLocks/>
          </p:cNvCxnSpPr>
          <p:nvPr/>
        </p:nvCxnSpPr>
        <p:spPr>
          <a:xfrm>
            <a:off x="2226988" y="11901956"/>
            <a:ext cx="2020547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18968A6-D3F4-8710-63E1-0AC01A8236C5}"/>
              </a:ext>
            </a:extLst>
          </p:cNvPr>
          <p:cNvSpPr txBox="1"/>
          <p:nvPr/>
        </p:nvSpPr>
        <p:spPr>
          <a:xfrm>
            <a:off x="9433591" y="11833292"/>
            <a:ext cx="2753960" cy="779701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(INTRUSI)</a:t>
            </a:r>
          </a:p>
        </p:txBody>
      </p:sp>
    </p:spTree>
    <p:extLst>
      <p:ext uri="{BB962C8B-B14F-4D97-AF65-F5344CB8AC3E}">
        <p14:creationId xmlns:p14="http://schemas.microsoft.com/office/powerpoint/2010/main" val="442804576"/>
      </p:ext>
    </p:extLst>
  </p:cSld>
  <p:clrMapOvr>
    <a:masterClrMapping/>
  </p:clrMapOvr>
  <p:transition spd="med" advTm="4161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A770D-C04E-8A1B-18DA-F933CBD8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02" y="3215148"/>
            <a:ext cx="21296671" cy="923249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06C94B-B0B3-FB34-8FC0-20E37AEF59FD}"/>
              </a:ext>
            </a:extLst>
          </p:cNvPr>
          <p:cNvSpPr/>
          <p:nvPr/>
        </p:nvSpPr>
        <p:spPr>
          <a:xfrm>
            <a:off x="589935" y="3077709"/>
            <a:ext cx="6607278" cy="65833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POSTUR BUKTI ELEKTRONIK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94A4F-4310-7829-D3D6-DD2381CF2C83}"/>
              </a:ext>
            </a:extLst>
          </p:cNvPr>
          <p:cNvSpPr txBox="1"/>
          <p:nvPr/>
        </p:nvSpPr>
        <p:spPr>
          <a:xfrm>
            <a:off x="988486" y="12871510"/>
            <a:ext cx="87107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Bambang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Pratama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, Business Law BINUS</a:t>
            </a:r>
          </a:p>
        </p:txBody>
      </p:sp>
    </p:spTree>
    <p:extLst>
      <p:ext uri="{BB962C8B-B14F-4D97-AF65-F5344CB8AC3E}">
        <p14:creationId xmlns:p14="http://schemas.microsoft.com/office/powerpoint/2010/main" val="3700527386"/>
      </p:ext>
    </p:extLst>
  </p:cSld>
  <p:clrMapOvr>
    <a:masterClrMapping/>
  </p:clrMapOvr>
  <p:transition spd="med" advTm="13239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CB208B7-79EF-3838-A38E-7BA4A1522D32}"/>
              </a:ext>
            </a:extLst>
          </p:cNvPr>
          <p:cNvSpPr/>
          <p:nvPr/>
        </p:nvSpPr>
        <p:spPr>
          <a:xfrm>
            <a:off x="589935" y="3077709"/>
            <a:ext cx="6607278" cy="65833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ALAT BUKTI ELEKTRONIK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BB942C-2F66-F5F8-F2D8-0F93F42082AD}"/>
              </a:ext>
            </a:extLst>
          </p:cNvPr>
          <p:cNvSpPr/>
          <p:nvPr/>
        </p:nvSpPr>
        <p:spPr>
          <a:xfrm>
            <a:off x="1091381" y="4302532"/>
            <a:ext cx="4542503" cy="3606602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Syarat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Formal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EA58FD-949B-4262-CD5A-DAE2E27D4A5D}"/>
              </a:ext>
            </a:extLst>
          </p:cNvPr>
          <p:cNvSpPr/>
          <p:nvPr/>
        </p:nvSpPr>
        <p:spPr>
          <a:xfrm>
            <a:off x="1214284" y="8444726"/>
            <a:ext cx="4542503" cy="4299069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Syarat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Materii</a:t>
            </a:r>
            <a:r>
              <a:rPr lang="en-US" sz="3200" dirty="0" err="1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l</a:t>
            </a: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7C87ABA-9031-79D2-0FDE-D2445A9705BA}"/>
              </a:ext>
            </a:extLst>
          </p:cNvPr>
          <p:cNvSpPr/>
          <p:nvPr/>
        </p:nvSpPr>
        <p:spPr>
          <a:xfrm>
            <a:off x="6164826" y="4601497"/>
            <a:ext cx="1032387" cy="3307637"/>
          </a:xfrm>
          <a:prstGeom prst="rightArrow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0547B4-C650-BF1D-1C53-3909B32D48E3}"/>
              </a:ext>
            </a:extLst>
          </p:cNvPr>
          <p:cNvSpPr/>
          <p:nvPr/>
        </p:nvSpPr>
        <p:spPr>
          <a:xfrm>
            <a:off x="6317226" y="8912942"/>
            <a:ext cx="1032387" cy="3307637"/>
          </a:xfrm>
          <a:prstGeom prst="rightArrow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14304-D881-DBF8-0DE0-C8BCE0E6BF92}"/>
              </a:ext>
            </a:extLst>
          </p:cNvPr>
          <p:cNvSpPr txBox="1"/>
          <p:nvPr/>
        </p:nvSpPr>
        <p:spPr>
          <a:xfrm>
            <a:off x="8347587" y="8975646"/>
            <a:ext cx="1482212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Dapat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diakses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ditampilkan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dijamin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keutuhannya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dan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dapa</a:t>
            </a:r>
            <a:r>
              <a:rPr lang="en-US" sz="3600" dirty="0" err="1"/>
              <a:t>t</a:t>
            </a:r>
            <a:r>
              <a:rPr lang="en-US" sz="3600" dirty="0"/>
              <a:t> </a:t>
            </a:r>
            <a:r>
              <a:rPr lang="en-US" sz="3600" dirty="0" err="1"/>
              <a:t>dipertanggungjawabkan</a:t>
            </a:r>
            <a:r>
              <a:rPr lang="en-US" sz="3600" dirty="0"/>
              <a:t> </a:t>
            </a:r>
            <a:r>
              <a:rPr lang="en-US" sz="3600" dirty="0" err="1"/>
              <a:t>sehingga</a:t>
            </a:r>
            <a:r>
              <a:rPr lang="en-US" sz="3600" dirty="0"/>
              <a:t> </a:t>
            </a:r>
            <a:r>
              <a:rPr lang="en-US" sz="3600" dirty="0" err="1"/>
              <a:t>menerangkan</a:t>
            </a:r>
            <a:r>
              <a:rPr lang="en-US" sz="3600" dirty="0"/>
              <a:t> </a:t>
            </a:r>
            <a:r>
              <a:rPr lang="en-US" sz="3600" dirty="0" err="1"/>
              <a:t>suatu</a:t>
            </a:r>
            <a:r>
              <a:rPr lang="en-US" sz="3600" dirty="0"/>
              <a:t> </a:t>
            </a:r>
            <a:r>
              <a:rPr lang="en-US" sz="3600" dirty="0" err="1"/>
              <a:t>keadaan</a:t>
            </a:r>
            <a:endParaRPr lang="en-US" sz="3600" dirty="0"/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Dihasilkan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dari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sistem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elektronik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yang </a:t>
            </a:r>
            <a:r>
              <a:rPr lang="en-US" sz="3600" dirty="0" err="1"/>
              <a:t>aman</a:t>
            </a:r>
            <a:r>
              <a:rPr lang="en-US" sz="3600" dirty="0"/>
              <a:t> dan </a:t>
            </a:r>
            <a:r>
              <a:rPr lang="en-US" sz="3600" dirty="0" err="1"/>
              <a:t>andal</a:t>
            </a:r>
            <a:endParaRPr lang="en-US" sz="3600" dirty="0"/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Dihasilkan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dar</a:t>
            </a:r>
            <a:r>
              <a:rPr lang="en-US" sz="36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sistem</a:t>
            </a:r>
            <a:r>
              <a:rPr lang="en-US" sz="3600" dirty="0"/>
              <a:t> </a:t>
            </a:r>
            <a:r>
              <a:rPr lang="en-US" sz="3600" dirty="0" err="1"/>
              <a:t>elektronik</a:t>
            </a:r>
            <a:r>
              <a:rPr lang="en-US" sz="3600" dirty="0"/>
              <a:t> yang </a:t>
            </a:r>
            <a:r>
              <a:rPr lang="en-US" sz="3600" dirty="0" err="1"/>
              <a:t>memenuhi</a:t>
            </a:r>
            <a:r>
              <a:rPr lang="en-US" sz="3600" dirty="0"/>
              <a:t> </a:t>
            </a:r>
            <a:r>
              <a:rPr lang="en-US" sz="3600" dirty="0" err="1"/>
              <a:t>persyaratan</a:t>
            </a:r>
            <a:r>
              <a:rPr lang="en-US" sz="3600" dirty="0"/>
              <a:t> minimum </a:t>
            </a:r>
            <a:r>
              <a:rPr lang="en-US" sz="3600" dirty="0" err="1"/>
              <a:t>ditentukan</a:t>
            </a:r>
            <a:r>
              <a:rPr lang="en-US" sz="3600" dirty="0"/>
              <a:t>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regulasi</a:t>
            </a:r>
            <a:r>
              <a:rPr lang="en-US" sz="3600" dirty="0"/>
              <a:t>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FDF18-8688-F842-A635-56DB63F5334B}"/>
              </a:ext>
            </a:extLst>
          </p:cNvPr>
          <p:cNvSpPr txBox="1"/>
          <p:nvPr/>
        </p:nvSpPr>
        <p:spPr>
          <a:xfrm>
            <a:off x="8205017" y="5564022"/>
            <a:ext cx="1482212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 err="1"/>
              <a:t>Dipersyaratkan</a:t>
            </a:r>
            <a:r>
              <a:rPr lang="en-US" sz="3600" dirty="0"/>
              <a:t> oleh </a:t>
            </a:r>
            <a:r>
              <a:rPr lang="en-US" sz="3600" dirty="0" err="1"/>
              <a:t>peraturan</a:t>
            </a:r>
            <a:r>
              <a:rPr lang="en-US" sz="3600" dirty="0"/>
              <a:t> </a:t>
            </a:r>
            <a:r>
              <a:rPr lang="en-US" sz="3600" dirty="0" err="1"/>
              <a:t>perundang-undangan</a:t>
            </a:r>
            <a:r>
              <a:rPr lang="en-US" sz="3600" dirty="0"/>
              <a:t> </a:t>
            </a:r>
            <a:r>
              <a:rPr lang="en-US" sz="3600" dirty="0" err="1"/>
              <a:t>sebagai</a:t>
            </a:r>
            <a:r>
              <a:rPr lang="en-US" sz="3600" dirty="0"/>
              <a:t> </a:t>
            </a:r>
            <a:r>
              <a:rPr lang="en-US" sz="3600" dirty="0" err="1"/>
              <a:t>bentuk</a:t>
            </a:r>
            <a:r>
              <a:rPr lang="en-US" sz="3600" dirty="0"/>
              <a:t> </a:t>
            </a:r>
            <a:r>
              <a:rPr lang="en-US" sz="3600" dirty="0" err="1"/>
              <a:t>tertulis</a:t>
            </a:r>
            <a:r>
              <a:rPr lang="en-US" sz="3600" dirty="0"/>
              <a:t>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1CD076-9566-9028-1237-8732E061D082}"/>
              </a:ext>
            </a:extLst>
          </p:cNvPr>
          <p:cNvSpPr/>
          <p:nvPr/>
        </p:nvSpPr>
        <p:spPr>
          <a:xfrm>
            <a:off x="8205017" y="8444726"/>
            <a:ext cx="14964699" cy="4299069"/>
          </a:xfrm>
          <a:prstGeom prst="roundRect">
            <a:avLst/>
          </a:prstGeom>
          <a:noFill/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016A56-4163-C57F-8F6D-23F44F417FAC}"/>
              </a:ext>
            </a:extLst>
          </p:cNvPr>
          <p:cNvSpPr/>
          <p:nvPr/>
        </p:nvSpPr>
        <p:spPr>
          <a:xfrm>
            <a:off x="15692284" y="12418479"/>
            <a:ext cx="7334862" cy="65833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Digital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Forensik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16088073"/>
      </p:ext>
    </p:extLst>
  </p:cSld>
  <p:clrMapOvr>
    <a:masterClrMapping/>
  </p:clrMapOvr>
  <p:transition spd="med" advTm="55975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0E3DF-9439-33B1-0281-D82DE2396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943" y="2419728"/>
            <a:ext cx="6843251" cy="803546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4800" dirty="0"/>
              <a:t>DIGITAL FORENSIC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10B8-7D60-92F5-2302-95343ED1F12B}"/>
              </a:ext>
            </a:extLst>
          </p:cNvPr>
          <p:cNvSpPr txBox="1"/>
          <p:nvPr/>
        </p:nvSpPr>
        <p:spPr>
          <a:xfrm>
            <a:off x="487680" y="3573905"/>
            <a:ext cx="22043959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</a:pPr>
            <a:r>
              <a:rPr lang="en-US" sz="4000" b="0" i="0" dirty="0">
                <a:solidFill>
                  <a:srgbClr val="000000"/>
                </a:solidFill>
                <a:effectLst/>
              </a:rPr>
              <a:t>Cabang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ilmu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 forensic.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Berkembang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seiring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perkembangan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komputer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457200" marR="0" indent="-4572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Digital forensics is a branch of forensic science that focuses on identifying, acquiring, processing,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analysing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reporting on data stored electronically (Interpol:</a:t>
            </a:r>
            <a:endParaRPr lang="en-US" sz="4000" dirty="0">
              <a:solidFill>
                <a:srgbClr val="000000"/>
              </a:solidFill>
            </a:endParaRPr>
          </a:p>
          <a:p>
            <a:pPr marL="457200" marR="0" indent="-4572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</a:pPr>
            <a:r>
              <a:rPr lang="en-US" sz="4000" dirty="0" err="1">
                <a:solidFill>
                  <a:srgbClr val="000000"/>
                </a:solidFill>
              </a:rPr>
              <a:t>Fokus</a:t>
            </a:r>
            <a:r>
              <a:rPr lang="en-US" sz="4000" dirty="0">
                <a:solidFill>
                  <a:srgbClr val="000000"/>
                </a:solidFill>
              </a:rPr>
              <a:t>: </a:t>
            </a:r>
            <a:r>
              <a:rPr lang="en-US" sz="4000" dirty="0" err="1">
                <a:solidFill>
                  <a:srgbClr val="000000"/>
                </a:solidFill>
              </a:rPr>
              <a:t>Identifikasi</a:t>
            </a:r>
            <a:r>
              <a:rPr lang="en-US" sz="4000" dirty="0">
                <a:solidFill>
                  <a:srgbClr val="000000"/>
                </a:solidFill>
              </a:rPr>
              <a:t>, </a:t>
            </a:r>
            <a:r>
              <a:rPr lang="en-US" sz="4000" dirty="0" err="1">
                <a:solidFill>
                  <a:srgbClr val="000000"/>
                </a:solidFill>
              </a:rPr>
              <a:t>perolehan</a:t>
            </a:r>
            <a:r>
              <a:rPr lang="en-US" sz="4000" dirty="0">
                <a:solidFill>
                  <a:srgbClr val="000000"/>
                </a:solidFill>
              </a:rPr>
              <a:t>, </a:t>
            </a:r>
            <a:r>
              <a:rPr lang="en-US" sz="4000" dirty="0" err="1">
                <a:solidFill>
                  <a:srgbClr val="000000"/>
                </a:solidFill>
              </a:rPr>
              <a:t>pemrosesan</a:t>
            </a:r>
            <a:r>
              <a:rPr lang="en-US" sz="4000" dirty="0">
                <a:solidFill>
                  <a:srgbClr val="000000"/>
                </a:solidFill>
              </a:rPr>
              <a:t>, </a:t>
            </a:r>
            <a:r>
              <a:rPr lang="en-US" sz="4000" dirty="0" err="1">
                <a:solidFill>
                  <a:srgbClr val="000000"/>
                </a:solidFill>
              </a:rPr>
              <a:t>analisa</a:t>
            </a:r>
            <a:r>
              <a:rPr lang="en-US" sz="4000" dirty="0">
                <a:solidFill>
                  <a:srgbClr val="000000"/>
                </a:solidFill>
              </a:rPr>
              <a:t> dan </a:t>
            </a:r>
            <a:r>
              <a:rPr lang="en-US" sz="4000" dirty="0" err="1">
                <a:solidFill>
                  <a:srgbClr val="000000"/>
                </a:solidFill>
              </a:rPr>
              <a:t>pelaporan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atas</a:t>
            </a:r>
            <a:r>
              <a:rPr lang="en-US" sz="4000" dirty="0">
                <a:solidFill>
                  <a:srgbClr val="000000"/>
                </a:solidFill>
              </a:rPr>
              <a:t> data yang </a:t>
            </a:r>
            <a:r>
              <a:rPr lang="en-US" sz="4000" dirty="0" err="1">
                <a:solidFill>
                  <a:srgbClr val="000000"/>
                </a:solidFill>
              </a:rPr>
              <a:t>disimpan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secara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elektronik</a:t>
            </a:r>
            <a:r>
              <a:rPr lang="en-US" sz="4000" dirty="0">
                <a:solidFill>
                  <a:srgbClr val="000000"/>
                </a:solidFill>
              </a:rPr>
              <a:t>. </a:t>
            </a:r>
          </a:p>
          <a:p>
            <a:pPr marL="457200" marR="0" indent="-4572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</a:pP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Terminilogi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4000" b="0" i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digital forensic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vs </a:t>
            </a:r>
            <a:r>
              <a:rPr kumimoji="0" lang="en-US" sz="4000" b="0" i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computer forensic</a:t>
            </a:r>
          </a:p>
        </p:txBody>
      </p:sp>
    </p:spTree>
    <p:extLst>
      <p:ext uri="{BB962C8B-B14F-4D97-AF65-F5344CB8AC3E}">
        <p14:creationId xmlns:p14="http://schemas.microsoft.com/office/powerpoint/2010/main" val="390284720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6C7C0-7992-2A1D-B3A1-3578CF784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33C79-068E-ED90-E796-27829F2B8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943" y="2419728"/>
            <a:ext cx="6843251" cy="803546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4800" dirty="0"/>
              <a:t>DIGITAL FORENSIC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9372C-668B-5FA1-75F2-4A3E3D7D6F92}"/>
              </a:ext>
            </a:extLst>
          </p:cNvPr>
          <p:cNvSpPr txBox="1"/>
          <p:nvPr/>
        </p:nvSpPr>
        <p:spPr>
          <a:xfrm>
            <a:off x="487680" y="4066347"/>
            <a:ext cx="22043959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</a:pPr>
            <a:r>
              <a:rPr lang="en-US" sz="4000" b="0" i="0" dirty="0">
                <a:solidFill>
                  <a:srgbClr val="000000"/>
                </a:solidFill>
                <a:effectLst/>
              </a:rPr>
              <a:t>Cabang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ilmu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 forensic.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Berkembang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seiring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perkembangan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</a:rPr>
              <a:t>komputer</a:t>
            </a:r>
            <a:r>
              <a:rPr lang="en-US" sz="40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457200" marR="0" indent="-4572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</a:pPr>
            <a:r>
              <a:rPr lang="en-US" sz="4000" dirty="0" err="1">
                <a:solidFill>
                  <a:srgbClr val="000000"/>
                </a:solidFill>
              </a:rPr>
              <a:t>Fokus</a:t>
            </a:r>
            <a:r>
              <a:rPr lang="en-US" sz="4000" dirty="0">
                <a:solidFill>
                  <a:srgbClr val="000000"/>
                </a:solidFill>
              </a:rPr>
              <a:t>: </a:t>
            </a:r>
            <a:r>
              <a:rPr lang="en-US" sz="4000" dirty="0" err="1">
                <a:solidFill>
                  <a:srgbClr val="000000"/>
                </a:solidFill>
              </a:rPr>
              <a:t>Identifikasi</a:t>
            </a:r>
            <a:r>
              <a:rPr lang="en-US" sz="4000" dirty="0">
                <a:solidFill>
                  <a:srgbClr val="000000"/>
                </a:solidFill>
              </a:rPr>
              <a:t>, </a:t>
            </a:r>
            <a:r>
              <a:rPr lang="en-US" sz="4000" dirty="0" err="1">
                <a:solidFill>
                  <a:srgbClr val="000000"/>
                </a:solidFill>
              </a:rPr>
              <a:t>perolehan</a:t>
            </a:r>
            <a:r>
              <a:rPr lang="en-US" sz="4000" dirty="0">
                <a:solidFill>
                  <a:srgbClr val="000000"/>
                </a:solidFill>
              </a:rPr>
              <a:t>, </a:t>
            </a:r>
            <a:r>
              <a:rPr lang="en-US" sz="4000" dirty="0" err="1">
                <a:solidFill>
                  <a:srgbClr val="000000"/>
                </a:solidFill>
              </a:rPr>
              <a:t>pemrosesan</a:t>
            </a:r>
            <a:r>
              <a:rPr lang="en-US" sz="4000" dirty="0">
                <a:solidFill>
                  <a:srgbClr val="000000"/>
                </a:solidFill>
              </a:rPr>
              <a:t>, </a:t>
            </a:r>
            <a:r>
              <a:rPr lang="en-US" sz="4000" dirty="0" err="1">
                <a:solidFill>
                  <a:srgbClr val="000000"/>
                </a:solidFill>
              </a:rPr>
              <a:t>analisa</a:t>
            </a:r>
            <a:r>
              <a:rPr lang="en-US" sz="4000" dirty="0">
                <a:solidFill>
                  <a:srgbClr val="000000"/>
                </a:solidFill>
              </a:rPr>
              <a:t> dan </a:t>
            </a:r>
            <a:r>
              <a:rPr lang="en-US" sz="4000" dirty="0" err="1">
                <a:solidFill>
                  <a:srgbClr val="000000"/>
                </a:solidFill>
              </a:rPr>
              <a:t>pelaporan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atas</a:t>
            </a:r>
            <a:r>
              <a:rPr lang="en-US" sz="4000" dirty="0">
                <a:solidFill>
                  <a:srgbClr val="000000"/>
                </a:solidFill>
              </a:rPr>
              <a:t> data yang </a:t>
            </a:r>
            <a:r>
              <a:rPr lang="en-US" sz="4000" dirty="0" err="1">
                <a:solidFill>
                  <a:srgbClr val="000000"/>
                </a:solidFill>
              </a:rPr>
              <a:t>disimpan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secara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elektronik</a:t>
            </a:r>
            <a:r>
              <a:rPr lang="en-US" sz="4000" dirty="0">
                <a:solidFill>
                  <a:srgbClr val="000000"/>
                </a:solidFill>
              </a:rPr>
              <a:t>. </a:t>
            </a:r>
          </a:p>
          <a:p>
            <a:pPr marL="457200" marR="0" indent="-4572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</a:pP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Terminilogi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4000" b="0" i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digital forensic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vs </a:t>
            </a:r>
            <a:r>
              <a:rPr kumimoji="0" lang="en-US" sz="4000" b="0" i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computer forensic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B26D99-D435-5E0E-17F6-00129A0EA791}"/>
              </a:ext>
            </a:extLst>
          </p:cNvPr>
          <p:cNvSpPr/>
          <p:nvPr/>
        </p:nvSpPr>
        <p:spPr>
          <a:xfrm>
            <a:off x="1188720" y="6992700"/>
            <a:ext cx="5090160" cy="2565241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800" b="1" i="0" dirty="0">
              <a:solidFill>
                <a:srgbClr val="161616"/>
              </a:solidFill>
              <a:effectLst/>
              <a:highlight>
                <a:srgbClr val="FFFFFF"/>
              </a:highlight>
              <a:latin typeface="IBM Plex Sans" panose="020B0503050203000203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 Collection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8CADA5-3B3C-6C83-528D-F6E0C6E6CA16}"/>
              </a:ext>
            </a:extLst>
          </p:cNvPr>
          <p:cNvSpPr/>
          <p:nvPr/>
        </p:nvSpPr>
        <p:spPr>
          <a:xfrm>
            <a:off x="6979920" y="7023180"/>
            <a:ext cx="5090160" cy="2565241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800" b="1" i="0" dirty="0">
              <a:solidFill>
                <a:srgbClr val="161616"/>
              </a:solidFill>
              <a:effectLst/>
              <a:highlight>
                <a:srgbClr val="FFFFFF"/>
              </a:highlight>
              <a:latin typeface="IBM Plex Sans" panose="020B0503050203000203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Examination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D1F5AAC-16C3-53AC-CBA5-7E9633D4F3EE}"/>
              </a:ext>
            </a:extLst>
          </p:cNvPr>
          <p:cNvSpPr/>
          <p:nvPr/>
        </p:nvSpPr>
        <p:spPr>
          <a:xfrm>
            <a:off x="12618720" y="6992700"/>
            <a:ext cx="5090160" cy="2565241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800" b="1" i="0" dirty="0">
              <a:solidFill>
                <a:srgbClr val="161616"/>
              </a:solidFill>
              <a:effectLst/>
              <a:highlight>
                <a:srgbClr val="FFFFFF"/>
              </a:highlight>
              <a:latin typeface="IBM Plex Sans" panose="020B0503050203000203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 analysis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909791-CB92-94FF-D4AD-38FE633C43C0}"/>
              </a:ext>
            </a:extLst>
          </p:cNvPr>
          <p:cNvSpPr/>
          <p:nvPr/>
        </p:nvSpPr>
        <p:spPr>
          <a:xfrm>
            <a:off x="18196560" y="6901260"/>
            <a:ext cx="5090160" cy="2565241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800" b="1" i="0" dirty="0">
              <a:solidFill>
                <a:srgbClr val="161616"/>
              </a:solidFill>
              <a:effectLst/>
              <a:highlight>
                <a:srgbClr val="FFFFFF"/>
              </a:highlight>
              <a:latin typeface="IBM Plex Sans" panose="020B0503050203000203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Reporting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9F869-3B36-87B4-ADCC-9C72182A0E0C}"/>
              </a:ext>
            </a:extLst>
          </p:cNvPr>
          <p:cNvSpPr/>
          <p:nvPr/>
        </p:nvSpPr>
        <p:spPr>
          <a:xfrm>
            <a:off x="1524000" y="10050442"/>
            <a:ext cx="21762720" cy="595035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Chain of custody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E6CE7D6-EE61-D736-E2A6-2A0D89C66379}"/>
              </a:ext>
            </a:extLst>
          </p:cNvPr>
          <p:cNvSpPr/>
          <p:nvPr/>
        </p:nvSpPr>
        <p:spPr>
          <a:xfrm>
            <a:off x="5913120" y="7023180"/>
            <a:ext cx="1066800" cy="2443321"/>
          </a:xfrm>
          <a:prstGeom prst="rightArrow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16DF95A-A025-575C-B67E-51D208607694}"/>
              </a:ext>
            </a:extLst>
          </p:cNvPr>
          <p:cNvSpPr/>
          <p:nvPr/>
        </p:nvSpPr>
        <p:spPr>
          <a:xfrm>
            <a:off x="11521440" y="7175580"/>
            <a:ext cx="1066800" cy="2443321"/>
          </a:xfrm>
          <a:prstGeom prst="rightArrow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D52DA24-CF6A-8AB3-3D25-9C8DF7ED5184}"/>
              </a:ext>
            </a:extLst>
          </p:cNvPr>
          <p:cNvSpPr/>
          <p:nvPr/>
        </p:nvSpPr>
        <p:spPr>
          <a:xfrm>
            <a:off x="17190720" y="7206060"/>
            <a:ext cx="1066800" cy="2443321"/>
          </a:xfrm>
          <a:prstGeom prst="rightArrow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920863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0E3DF-9439-33B1-0281-D82DE2396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943" y="2419728"/>
            <a:ext cx="6843251" cy="803546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4800" dirty="0"/>
              <a:t>DIGITAL FORENSIC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1E573-E5E4-5D66-F4B9-AD43E586D0BA}"/>
              </a:ext>
            </a:extLst>
          </p:cNvPr>
          <p:cNvSpPr txBox="1"/>
          <p:nvPr/>
        </p:nvSpPr>
        <p:spPr>
          <a:xfrm>
            <a:off x="685765" y="4463436"/>
            <a:ext cx="12796773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4800" dirty="0" err="1"/>
              <a:t>B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eberapa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bentuk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4800" b="0" i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digital forensic </a:t>
            </a:r>
            <a:r>
              <a:rPr kumimoji="0" lang="en-US" sz="4800" b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antara</a:t>
            </a:r>
            <a:r>
              <a:rPr kumimoji="0" lang="en-US" sz="48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lain:</a:t>
            </a:r>
          </a:p>
          <a:p>
            <a:pPr marL="685800" marR="0" indent="-6858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4800" dirty="0" err="1"/>
              <a:t>Komputer</a:t>
            </a:r>
            <a:r>
              <a:rPr lang="en-US" sz="4800" dirty="0"/>
              <a:t> forensic</a:t>
            </a:r>
          </a:p>
          <a:p>
            <a:pPr marL="685800" marR="0" indent="-6858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4800" b="0" i="1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Mobile device </a:t>
            </a:r>
            <a:r>
              <a:rPr kumimoji="0" lang="en-US" sz="48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forensic</a:t>
            </a:r>
          </a:p>
          <a:p>
            <a:pPr marL="685800" marR="0" indent="-6858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4800" i="1" dirty="0"/>
              <a:t>Database </a:t>
            </a:r>
            <a:r>
              <a:rPr lang="en-US" sz="4800" dirty="0"/>
              <a:t>forensic</a:t>
            </a:r>
          </a:p>
          <a:p>
            <a:pPr marL="685800" marR="0" indent="-6858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4800" i="1" dirty="0"/>
              <a:t>Network </a:t>
            </a:r>
            <a:r>
              <a:rPr lang="en-US" sz="4800" dirty="0"/>
              <a:t>forensic</a:t>
            </a:r>
          </a:p>
          <a:p>
            <a:pPr marL="685800" marR="0" indent="-6858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4800" i="1" dirty="0"/>
              <a:t>File system </a:t>
            </a:r>
            <a:r>
              <a:rPr lang="en-US" sz="4800" dirty="0"/>
              <a:t>forensic</a:t>
            </a:r>
          </a:p>
          <a:p>
            <a:pPr marL="685800" marR="0" indent="-6858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4800" b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Memory forensic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55770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27799F-2A2F-4D6B-819D-D542FD0E3BA5}"/>
              </a:ext>
            </a:extLst>
          </p:cNvPr>
          <p:cNvSpPr/>
          <p:nvPr/>
        </p:nvSpPr>
        <p:spPr>
          <a:xfrm>
            <a:off x="1474839" y="4954196"/>
            <a:ext cx="6312309" cy="501697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LEARNING OUTCOME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F43DC34-BCE4-4E8C-B8AB-1ADC9E01C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433645"/>
              </p:ext>
            </p:extLst>
          </p:nvPr>
        </p:nvGraphicFramePr>
        <p:xfrm>
          <a:off x="8534399" y="3893574"/>
          <a:ext cx="15101819" cy="825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 advTm="6168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9816C-11D9-AD20-734E-A74D0DEE0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2587110"/>
            <a:ext cx="21971004" cy="1512939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79796-BFAC-1615-C56C-86837DF70E67}"/>
              </a:ext>
            </a:extLst>
          </p:cNvPr>
          <p:cNvSpPr txBox="1"/>
          <p:nvPr/>
        </p:nvSpPr>
        <p:spPr>
          <a:xfrm>
            <a:off x="321610" y="5417812"/>
            <a:ext cx="2384306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    </a:t>
            </a:r>
            <a:r>
              <a:rPr kumimoji="0" lang="en-US" sz="54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Bagaimana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54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penerapan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digital forensic pada </a:t>
            </a:r>
            <a:r>
              <a:rPr kumimoji="0" lang="en-US" sz="54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hukum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acara di Indonesia?</a:t>
            </a:r>
          </a:p>
        </p:txBody>
      </p:sp>
    </p:spTree>
    <p:extLst>
      <p:ext uri="{BB962C8B-B14F-4D97-AF65-F5344CB8AC3E}">
        <p14:creationId xmlns:p14="http://schemas.microsoft.com/office/powerpoint/2010/main" val="50586076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9816C-11D9-AD20-734E-A74D0DEE0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2587110"/>
            <a:ext cx="21971004" cy="1512939"/>
          </a:xfrm>
        </p:spPr>
        <p:txBody>
          <a:bodyPr/>
          <a:lstStyle/>
          <a:p>
            <a:r>
              <a:rPr lang="en-US" dirty="0"/>
              <a:t>REFERENSI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0A482-A311-9364-B63C-06B2B4E22436}"/>
              </a:ext>
            </a:extLst>
          </p:cNvPr>
          <p:cNvSpPr txBox="1"/>
          <p:nvPr/>
        </p:nvSpPr>
        <p:spPr>
          <a:xfrm>
            <a:off x="2153264" y="6442502"/>
            <a:ext cx="18818941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sz="5400" dirty="0"/>
              <a:t>UU No. 11/2008 </a:t>
            </a:r>
            <a:r>
              <a:rPr lang="en-US" sz="5400" dirty="0" err="1"/>
              <a:t>ttg</a:t>
            </a:r>
            <a:r>
              <a:rPr lang="en-US" sz="5400" dirty="0"/>
              <a:t> ITE</a:t>
            </a:r>
          </a:p>
          <a:p>
            <a:pPr algn="just"/>
            <a:r>
              <a:rPr lang="en-US" sz="5400" dirty="0"/>
              <a:t>UU No. 9/2016 </a:t>
            </a:r>
            <a:r>
              <a:rPr lang="en-US" sz="5400" dirty="0" err="1"/>
              <a:t>ttg</a:t>
            </a:r>
            <a:r>
              <a:rPr lang="en-US" sz="5400" dirty="0"/>
              <a:t> </a:t>
            </a:r>
            <a:r>
              <a:rPr lang="en-US" sz="5400" dirty="0" err="1"/>
              <a:t>perubahan</a:t>
            </a:r>
            <a:r>
              <a:rPr lang="en-US" sz="5400" dirty="0"/>
              <a:t> </a:t>
            </a:r>
            <a:r>
              <a:rPr lang="en-US" sz="5400" dirty="0" err="1"/>
              <a:t>pertama</a:t>
            </a:r>
            <a:r>
              <a:rPr lang="en-US" sz="5400" dirty="0"/>
              <a:t> UU ITE</a:t>
            </a:r>
          </a:p>
        </p:txBody>
      </p:sp>
    </p:spTree>
    <p:extLst>
      <p:ext uri="{BB962C8B-B14F-4D97-AF65-F5344CB8AC3E}">
        <p14:creationId xmlns:p14="http://schemas.microsoft.com/office/powerpoint/2010/main" val="6174484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27799F-2A2F-4D6B-819D-D542FD0E3BA5}"/>
              </a:ext>
            </a:extLst>
          </p:cNvPr>
          <p:cNvSpPr/>
          <p:nvPr/>
        </p:nvSpPr>
        <p:spPr>
          <a:xfrm>
            <a:off x="1474839" y="6177453"/>
            <a:ext cx="6312309" cy="392731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TOPICS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F43DC34-BCE4-4E8C-B8AB-1ADC9E01C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465798"/>
              </p:ext>
            </p:extLst>
          </p:nvPr>
        </p:nvGraphicFramePr>
        <p:xfrm>
          <a:off x="8534399" y="3893574"/>
          <a:ext cx="15101819" cy="825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3566917"/>
      </p:ext>
    </p:extLst>
  </p:cSld>
  <p:clrMapOvr>
    <a:masterClrMapping/>
  </p:clrMapOvr>
  <p:transition spd="med" advTm="12925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FB5E3-7025-924D-D295-1CB7BDE00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5361" y="2419728"/>
            <a:ext cx="10960892" cy="803546"/>
          </a:xfrm>
        </p:spPr>
        <p:txBody>
          <a:bodyPr>
            <a:noAutofit/>
          </a:bodyPr>
          <a:lstStyle/>
          <a:p>
            <a:r>
              <a:rPr lang="en-US" sz="6000" dirty="0"/>
              <a:t>ALAT BUKTI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26734-F214-D410-FE46-476599B02AD7}"/>
              </a:ext>
            </a:extLst>
          </p:cNvPr>
          <p:cNvSpPr txBox="1"/>
          <p:nvPr/>
        </p:nvSpPr>
        <p:spPr>
          <a:xfrm>
            <a:off x="670560" y="3618926"/>
            <a:ext cx="2228088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Pembuktian</a:t>
            </a: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: </a:t>
            </a:r>
          </a:p>
          <a:p>
            <a:pPr marL="571500" marR="0" indent="-5715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4000" dirty="0"/>
              <a:t>Proses </a:t>
            </a:r>
            <a:r>
              <a:rPr lang="en-US" sz="4000" dirty="0" err="1"/>
              <a:t>perbuatan</a:t>
            </a:r>
            <a:r>
              <a:rPr lang="en-US" sz="4000" dirty="0"/>
              <a:t>, </a:t>
            </a:r>
            <a:r>
              <a:rPr lang="en-US" sz="4000" dirty="0" err="1"/>
              <a:t>cara</a:t>
            </a:r>
            <a:r>
              <a:rPr lang="en-US" sz="4000" dirty="0"/>
              <a:t> </a:t>
            </a:r>
            <a:r>
              <a:rPr lang="en-US" sz="4000" dirty="0" err="1"/>
              <a:t>membuktian</a:t>
            </a:r>
            <a:r>
              <a:rPr lang="en-US" sz="4000" dirty="0"/>
              <a:t>, </a:t>
            </a:r>
            <a:r>
              <a:rPr lang="en-US" sz="4000" dirty="0" err="1"/>
              <a:t>suatu</a:t>
            </a:r>
            <a:r>
              <a:rPr lang="en-US" sz="4000" dirty="0"/>
              <a:t> </a:t>
            </a:r>
            <a:r>
              <a:rPr lang="en-US" sz="4000" dirty="0" err="1"/>
              <a:t>usaha</a:t>
            </a:r>
            <a:r>
              <a:rPr lang="en-US" sz="4000" dirty="0"/>
              <a:t> </a:t>
            </a:r>
            <a:r>
              <a:rPr lang="en-US" sz="4000" dirty="0" err="1"/>
              <a:t>menentukan</a:t>
            </a:r>
            <a:r>
              <a:rPr lang="en-US" sz="4000" dirty="0"/>
              <a:t> </a:t>
            </a:r>
            <a:r>
              <a:rPr lang="en-US" sz="4000" dirty="0" err="1"/>
              <a:t>benar</a:t>
            </a:r>
            <a:r>
              <a:rPr lang="en-US" sz="4000" dirty="0"/>
              <a:t> </a:t>
            </a:r>
            <a:r>
              <a:rPr lang="en-US" sz="4000" dirty="0" err="1"/>
              <a:t>atau</a:t>
            </a:r>
            <a:r>
              <a:rPr lang="en-US" sz="4000" dirty="0"/>
              <a:t> </a:t>
            </a:r>
            <a:r>
              <a:rPr lang="en-US" sz="4000" dirty="0" err="1"/>
              <a:t>salahnya</a:t>
            </a:r>
            <a:r>
              <a:rPr lang="en-US" sz="4000" dirty="0"/>
              <a:t> </a:t>
            </a:r>
            <a:r>
              <a:rPr lang="en-US" sz="4000" dirty="0" err="1"/>
              <a:t>siterdakwa</a:t>
            </a:r>
            <a:r>
              <a:rPr lang="en-US" sz="4000" dirty="0"/>
              <a:t> </a:t>
            </a:r>
            <a:r>
              <a:rPr lang="en-US" sz="4000" dirty="0" err="1"/>
              <a:t>didalam</a:t>
            </a:r>
            <a:r>
              <a:rPr lang="en-US" sz="4000" dirty="0"/>
              <a:t> </a:t>
            </a:r>
            <a:r>
              <a:rPr lang="en-US" sz="4000" dirty="0" err="1"/>
              <a:t>sidang</a:t>
            </a:r>
            <a:r>
              <a:rPr lang="en-US" sz="4000" dirty="0"/>
              <a:t> </a:t>
            </a:r>
            <a:r>
              <a:rPr lang="en-US" sz="4000" dirty="0" err="1"/>
              <a:t>pengadilan</a:t>
            </a:r>
            <a:r>
              <a:rPr lang="en-US" sz="4000" dirty="0"/>
              <a:t> (KKBI);</a:t>
            </a:r>
          </a:p>
          <a:p>
            <a:pPr marL="571500" marR="0" indent="-5715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4000" dirty="0" err="1"/>
              <a:t>Maksud</a:t>
            </a:r>
            <a:r>
              <a:rPr lang="en-US" sz="4000" dirty="0"/>
              <a:t> dan </a:t>
            </a:r>
            <a:r>
              <a:rPr lang="en-US" sz="4000" dirty="0" err="1"/>
              <a:t>usaha</a:t>
            </a:r>
            <a:r>
              <a:rPr lang="en-US" sz="4000" dirty="0"/>
              <a:t> </a:t>
            </a:r>
            <a:r>
              <a:rPr lang="en-US" sz="4000" dirty="0" err="1"/>
              <a:t>untuk</a:t>
            </a:r>
            <a:r>
              <a:rPr lang="en-US" sz="4000" dirty="0"/>
              <a:t> </a:t>
            </a:r>
            <a:r>
              <a:rPr lang="en-US" sz="4000" dirty="0" err="1"/>
              <a:t>menyatakan</a:t>
            </a:r>
            <a:r>
              <a:rPr lang="en-US" sz="4000" dirty="0"/>
              <a:t> </a:t>
            </a:r>
            <a:r>
              <a:rPr lang="en-US" sz="4000" dirty="0" err="1"/>
              <a:t>kebenaran</a:t>
            </a:r>
            <a:r>
              <a:rPr lang="en-US" sz="4000" dirty="0"/>
              <a:t> </a:t>
            </a:r>
            <a:r>
              <a:rPr lang="en-US" sz="4000" dirty="0" err="1"/>
              <a:t>adalah</a:t>
            </a:r>
            <a:r>
              <a:rPr lang="en-US" sz="4000" dirty="0"/>
              <a:t> </a:t>
            </a:r>
            <a:r>
              <a:rPr lang="en-US" sz="4000" dirty="0" err="1"/>
              <a:t>suatu</a:t>
            </a:r>
            <a:r>
              <a:rPr lang="en-US" sz="4000" dirty="0"/>
              <a:t> </a:t>
            </a:r>
            <a:r>
              <a:rPr lang="en-US" sz="4000" dirty="0" err="1"/>
              <a:t>peristiwa</a:t>
            </a:r>
            <a:r>
              <a:rPr lang="en-US" sz="4000" dirty="0"/>
              <a:t>, </a:t>
            </a:r>
            <a:r>
              <a:rPr lang="en-US" sz="4000" dirty="0" err="1"/>
              <a:t>sehingga</a:t>
            </a:r>
            <a:r>
              <a:rPr lang="en-US" sz="4000" dirty="0"/>
              <a:t> </a:t>
            </a:r>
            <a:r>
              <a:rPr lang="en-US" sz="4000" dirty="0" err="1"/>
              <a:t>dapat</a:t>
            </a:r>
            <a:r>
              <a:rPr lang="en-US" sz="4000" dirty="0"/>
              <a:t> </a:t>
            </a:r>
            <a:r>
              <a:rPr lang="en-US" sz="4000" dirty="0" err="1"/>
              <a:t>diterima</a:t>
            </a:r>
            <a:r>
              <a:rPr lang="en-US" sz="4000" dirty="0"/>
              <a:t> oleh </a:t>
            </a:r>
            <a:r>
              <a:rPr lang="en-US" sz="4000" dirty="0" err="1"/>
              <a:t>akal</a:t>
            </a:r>
            <a:r>
              <a:rPr lang="en-US" sz="4000" dirty="0"/>
              <a:t> </a:t>
            </a:r>
            <a:r>
              <a:rPr lang="en-US" sz="4000" dirty="0" err="1"/>
              <a:t>terhadap</a:t>
            </a:r>
            <a:r>
              <a:rPr lang="en-US" sz="4000" dirty="0"/>
              <a:t> </a:t>
            </a:r>
            <a:r>
              <a:rPr lang="en-US" sz="4000" dirty="0" err="1"/>
              <a:t>kebenaran</a:t>
            </a:r>
            <a:r>
              <a:rPr lang="en-US" sz="4000" dirty="0"/>
              <a:t> </a:t>
            </a:r>
            <a:r>
              <a:rPr lang="en-US" sz="4000" dirty="0" err="1"/>
              <a:t>peristiwa</a:t>
            </a:r>
            <a:r>
              <a:rPr lang="en-US" sz="4000" dirty="0"/>
              <a:t> </a:t>
            </a:r>
            <a:r>
              <a:rPr lang="en-US" sz="4000" dirty="0" err="1"/>
              <a:t>tersebut</a:t>
            </a:r>
            <a:r>
              <a:rPr lang="en-US" sz="4000" dirty="0"/>
              <a:t> ( </a:t>
            </a:r>
            <a:r>
              <a:rPr lang="en-US" sz="4000" dirty="0" err="1"/>
              <a:t>Martiman</a:t>
            </a:r>
            <a:r>
              <a:rPr lang="en-US" sz="4000" dirty="0"/>
              <a:t> </a:t>
            </a:r>
            <a:r>
              <a:rPr lang="en-US" sz="4000" dirty="0" err="1"/>
              <a:t>Prodjohamidjojo</a:t>
            </a:r>
            <a:r>
              <a:rPr lang="en-US" sz="4000" dirty="0"/>
              <a:t>, 1983)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ea typeface="+mn-ea"/>
              <a:cs typeface="+mn-cs"/>
              <a:sym typeface="Helvetica Neue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E82245-FEEF-B7DD-7552-D990B2B2BA1C}"/>
              </a:ext>
            </a:extLst>
          </p:cNvPr>
          <p:cNvSpPr/>
          <p:nvPr/>
        </p:nvSpPr>
        <p:spPr>
          <a:xfrm>
            <a:off x="975361" y="7936627"/>
            <a:ext cx="6126479" cy="229282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Tujuan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pembuktian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perkara</a:t>
            </a:r>
            <a:r>
              <a:rPr 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perdata</a:t>
            </a:r>
            <a:endParaRPr lang="en-US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09ECFF-D998-CA31-C8F7-E2071F52E22C}"/>
              </a:ext>
            </a:extLst>
          </p:cNvPr>
          <p:cNvSpPr/>
          <p:nvPr/>
        </p:nvSpPr>
        <p:spPr>
          <a:xfrm>
            <a:off x="1036321" y="10649347"/>
            <a:ext cx="6004559" cy="2292826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Tujuan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pembuktian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perkara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pidana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77F155-8F19-031E-FDF4-D020ED5AFECD}"/>
              </a:ext>
            </a:extLst>
          </p:cNvPr>
          <p:cNvSpPr/>
          <p:nvPr/>
        </p:nvSpPr>
        <p:spPr>
          <a:xfrm>
            <a:off x="6797040" y="8229600"/>
            <a:ext cx="1219200" cy="1999853"/>
          </a:xfrm>
          <a:prstGeom prst="rightArrow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F911A92-C116-9EEE-2858-585FD309B169}"/>
              </a:ext>
            </a:extLst>
          </p:cNvPr>
          <p:cNvSpPr/>
          <p:nvPr/>
        </p:nvSpPr>
        <p:spPr>
          <a:xfrm>
            <a:off x="6766560" y="10881360"/>
            <a:ext cx="1219200" cy="1999853"/>
          </a:xfrm>
          <a:prstGeom prst="rightArrow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6E01E-96C0-D695-6A38-196D16AAD78C}"/>
              </a:ext>
            </a:extLst>
          </p:cNvPr>
          <p:cNvSpPr txBox="1"/>
          <p:nvPr/>
        </p:nvSpPr>
        <p:spPr>
          <a:xfrm>
            <a:off x="8260080" y="8836968"/>
            <a:ext cx="713232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000" b="1" dirty="0" err="1"/>
              <a:t>Mencari</a:t>
            </a:r>
            <a:r>
              <a:rPr lang="en-US" sz="4000" b="1" dirty="0"/>
              <a:t> </a:t>
            </a:r>
            <a:r>
              <a:rPr lang="en-US" sz="4000" b="1" dirty="0" err="1"/>
              <a:t>kebenaran</a:t>
            </a:r>
            <a:r>
              <a:rPr lang="en-US" sz="4000" b="1" dirty="0"/>
              <a:t> </a:t>
            </a:r>
            <a:r>
              <a:rPr lang="en-US" sz="4000" b="1" dirty="0" err="1"/>
              <a:t>formil</a:t>
            </a:r>
            <a:endParaRPr lang="en-US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A15D4F-1EB4-8307-3AB7-72B89FBDB69C}"/>
              </a:ext>
            </a:extLst>
          </p:cNvPr>
          <p:cNvSpPr txBox="1"/>
          <p:nvPr/>
        </p:nvSpPr>
        <p:spPr>
          <a:xfrm>
            <a:off x="8412479" y="11397288"/>
            <a:ext cx="1061293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000" b="1" dirty="0" err="1"/>
              <a:t>Mencari</a:t>
            </a:r>
            <a:r>
              <a:rPr lang="en-US" sz="4000" b="1" dirty="0"/>
              <a:t> </a:t>
            </a:r>
            <a:r>
              <a:rPr lang="en-US" sz="4000" b="1" dirty="0" err="1"/>
              <a:t>kebenaran</a:t>
            </a:r>
            <a:r>
              <a:rPr lang="en-US" sz="4000" b="1" dirty="0"/>
              <a:t> </a:t>
            </a:r>
            <a:r>
              <a:rPr lang="en-US" sz="4000" b="1" dirty="0" err="1"/>
              <a:t>materiil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71186726"/>
      </p:ext>
    </p:extLst>
  </p:cSld>
  <p:clrMapOvr>
    <a:masterClrMapping/>
  </p:clrMapOvr>
  <p:transition spd="med" advTm="71633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6C2A84-30D8-22E6-1598-DB44CC4A4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5361" y="2419728"/>
            <a:ext cx="10960892" cy="803546"/>
          </a:xfrm>
        </p:spPr>
        <p:txBody>
          <a:bodyPr>
            <a:noAutofit/>
          </a:bodyPr>
          <a:lstStyle/>
          <a:p>
            <a:r>
              <a:rPr lang="en-US" sz="6000" dirty="0"/>
              <a:t>ALAT BUKTI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85C0D7-7935-190C-F99D-D54434ED9A97}"/>
              </a:ext>
            </a:extLst>
          </p:cNvPr>
          <p:cNvSpPr/>
          <p:nvPr/>
        </p:nvSpPr>
        <p:spPr>
          <a:xfrm>
            <a:off x="3840480" y="4532671"/>
            <a:ext cx="6248400" cy="6936661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Hukum Acara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Perdata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FF0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400" dirty="0" err="1">
                <a:solidFill>
                  <a:schemeClr val="bg1"/>
                </a:solidFill>
              </a:rPr>
              <a:t>Pasal</a:t>
            </a:r>
            <a:r>
              <a:rPr lang="es-ES" sz="2400" dirty="0">
                <a:solidFill>
                  <a:schemeClr val="bg1"/>
                </a:solidFill>
              </a:rPr>
              <a:t> 164 HIR/284 </a:t>
            </a:r>
            <a:r>
              <a:rPr lang="es-ES" sz="2400" dirty="0" err="1">
                <a:solidFill>
                  <a:schemeClr val="bg1"/>
                </a:solidFill>
              </a:rPr>
              <a:t>RBg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Pasal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1886 Kitab </a:t>
            </a:r>
            <a:r>
              <a:rPr lang="en-US" sz="2400" dirty="0" err="1">
                <a:solidFill>
                  <a:schemeClr val="bg1"/>
                </a:solidFill>
              </a:rPr>
              <a:t>Undang-undang</a:t>
            </a:r>
            <a:r>
              <a:rPr lang="en-US" sz="2400" dirty="0">
                <a:solidFill>
                  <a:schemeClr val="bg1"/>
                </a:solidFill>
              </a:rPr>
              <a:t> Hukum </a:t>
            </a:r>
            <a:r>
              <a:rPr lang="en-US" sz="2400" dirty="0" err="1">
                <a:solidFill>
                  <a:schemeClr val="bg1"/>
                </a:solidFill>
              </a:rPr>
              <a:t>Perdata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dirty="0" err="1">
                <a:solidFill>
                  <a:schemeClr val="bg1"/>
                </a:solidFill>
              </a:rPr>
              <a:t>KUHPer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fi-FI" sz="4000" dirty="0">
                <a:solidFill>
                  <a:schemeClr val="bg1"/>
                </a:solidFill>
              </a:rPr>
              <a:t>Bukti surat </a:t>
            </a: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fi-FI" sz="4000" dirty="0">
                <a:solidFill>
                  <a:schemeClr val="bg1"/>
                </a:solidFill>
              </a:rPr>
              <a:t>Saksi</a:t>
            </a: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fi-FI" sz="4000" dirty="0">
                <a:solidFill>
                  <a:schemeClr val="bg1"/>
                </a:solidFill>
              </a:rPr>
              <a:t>Persangkaan</a:t>
            </a: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fi-FI" sz="4000" dirty="0">
                <a:solidFill>
                  <a:schemeClr val="bg1"/>
                </a:solidFill>
              </a:rPr>
              <a:t>Pengakuan </a:t>
            </a: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fi-FI" sz="4000" dirty="0">
                <a:solidFill>
                  <a:schemeClr val="bg1"/>
                </a:solidFill>
              </a:rPr>
              <a:t>Sumpah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56FF23-8D48-0ED0-49F2-55D4D216D9D8}"/>
              </a:ext>
            </a:extLst>
          </p:cNvPr>
          <p:cNvSpPr/>
          <p:nvPr/>
        </p:nvSpPr>
        <p:spPr>
          <a:xfrm>
            <a:off x="11887200" y="4246445"/>
            <a:ext cx="6248400" cy="7204313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Hukum Acara 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Pidana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FF00"/>
                </a:highligh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Pasal 184 KUHAP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4000" dirty="0" err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Keterangan</a:t>
            </a:r>
            <a:r>
              <a:rPr lang="en-US" sz="4000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saksi</a:t>
            </a:r>
            <a:endParaRPr lang="en-US" sz="4000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4000" dirty="0" err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Keterangan</a:t>
            </a:r>
            <a:r>
              <a:rPr lang="en-US" sz="4000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ahli</a:t>
            </a:r>
            <a:endParaRPr lang="en-US" sz="4000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4000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Surat</a:t>
            </a: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4000" dirty="0" err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Petunjuk</a:t>
            </a:r>
            <a:endParaRPr lang="en-US" sz="4000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4000" dirty="0" err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Keterangan</a:t>
            </a:r>
            <a:r>
              <a:rPr lang="en-US" sz="4000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terdakwa</a:t>
            </a:r>
            <a:endParaRPr lang="en-US" sz="4000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fi-FI" sz="4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0F1CB-2662-A6DD-2805-AA428ED0506E}"/>
              </a:ext>
            </a:extLst>
          </p:cNvPr>
          <p:cNvSpPr txBox="1"/>
          <p:nvPr/>
        </p:nvSpPr>
        <p:spPr>
          <a:xfrm>
            <a:off x="3596640" y="11793528"/>
            <a:ext cx="624840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 err="1"/>
              <a:t>Pemeriksaan</a:t>
            </a:r>
            <a:r>
              <a:rPr lang="en-US" dirty="0"/>
              <a:t> </a:t>
            </a:r>
            <a:r>
              <a:rPr lang="en-US" dirty="0" err="1"/>
              <a:t>setempat</a:t>
            </a:r>
            <a:r>
              <a:rPr lang="en-US" dirty="0"/>
              <a:t> (</a:t>
            </a:r>
            <a:r>
              <a:rPr lang="en-US" dirty="0" err="1"/>
              <a:t>descente</a:t>
            </a:r>
            <a:r>
              <a:rPr lang="en-US" dirty="0"/>
              <a:t>): Pasal 153 HIR/180 </a:t>
            </a:r>
            <a:r>
              <a:rPr lang="en-US" dirty="0" err="1"/>
              <a:t>RBg</a:t>
            </a: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/>
              <a:t>Keterangan</a:t>
            </a:r>
            <a:r>
              <a:rPr lang="en-US" dirty="0"/>
              <a:t> </a:t>
            </a:r>
            <a:r>
              <a:rPr lang="en-US" dirty="0" err="1"/>
              <a:t>ahli</a:t>
            </a:r>
            <a:r>
              <a:rPr lang="en-US" dirty="0"/>
              <a:t>/</a:t>
            </a:r>
            <a:r>
              <a:rPr lang="en-US" dirty="0" err="1"/>
              <a:t>saksi</a:t>
            </a:r>
            <a:r>
              <a:rPr lang="en-US" dirty="0"/>
              <a:t> </a:t>
            </a:r>
            <a:r>
              <a:rPr lang="en-US" dirty="0" err="1"/>
              <a:t>ahli</a:t>
            </a:r>
            <a:r>
              <a:rPr lang="en-US" dirty="0"/>
              <a:t> Pasal 154 HIR/181RBg</a:t>
            </a:r>
          </a:p>
        </p:txBody>
      </p:sp>
    </p:spTree>
    <p:extLst>
      <p:ext uri="{BB962C8B-B14F-4D97-AF65-F5344CB8AC3E}">
        <p14:creationId xmlns:p14="http://schemas.microsoft.com/office/powerpoint/2010/main" val="672557817"/>
      </p:ext>
    </p:extLst>
  </p:cSld>
  <p:clrMapOvr>
    <a:masterClrMapping/>
  </p:clrMapOvr>
  <p:transition spd="med" advTm="36085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B37AB3-1034-54B5-47AE-1EE7DAF460B9}"/>
              </a:ext>
            </a:extLst>
          </p:cNvPr>
          <p:cNvSpPr/>
          <p:nvPr/>
        </p:nvSpPr>
        <p:spPr>
          <a:xfrm>
            <a:off x="825908" y="2621592"/>
            <a:ext cx="12520398" cy="86264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KONSEP-KONSEP KUNCI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8ABC81-FC6F-7A70-F817-A86AA9296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02" y="3775586"/>
            <a:ext cx="11381111" cy="3584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346274-1341-2792-2541-FB387D275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" y="7649001"/>
            <a:ext cx="11381111" cy="4975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F20A30-557F-FC4A-F1B8-29D85ED5D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9084" y="3775586"/>
            <a:ext cx="10550014" cy="2347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F38521-111C-E7A7-C8BC-F7DBF0542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9084" y="6376920"/>
            <a:ext cx="10550014" cy="2767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1F320F-EF8D-97F1-4F71-C1B8DA615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29485" y="9341455"/>
            <a:ext cx="10369613" cy="32831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04F917-FC9F-4BFF-8EFD-D7B0165813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87500" t="-287500" r="-287500" b="-28750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9061444"/>
      </p:ext>
    </p:extLst>
  </p:cSld>
  <p:clrMapOvr>
    <a:masterClrMapping/>
  </p:clrMapOvr>
  <p:transition spd="med" advTm="381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B37AB3-1034-54B5-47AE-1EE7DAF460B9}"/>
              </a:ext>
            </a:extLst>
          </p:cNvPr>
          <p:cNvSpPr/>
          <p:nvPr/>
        </p:nvSpPr>
        <p:spPr>
          <a:xfrm>
            <a:off x="825908" y="2621592"/>
            <a:ext cx="12520398" cy="86264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ALAT BUKTI ELEKTRONIK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9E21B-EEA0-D188-052E-E01957DD7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32" y="3768703"/>
            <a:ext cx="12738674" cy="8855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2927F7-B6E7-4ED3-1B89-94088345559D}"/>
              </a:ext>
            </a:extLst>
          </p:cNvPr>
          <p:cNvSpPr txBox="1"/>
          <p:nvPr/>
        </p:nvSpPr>
        <p:spPr>
          <a:xfrm>
            <a:off x="9864958" y="3996826"/>
            <a:ext cx="1832233" cy="47192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UU 11/2008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ED579-EC11-AFB8-55AD-F9262DB9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994" y="3996826"/>
            <a:ext cx="10294374" cy="5296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CAA3E-6477-9E32-ED5F-C5510A6F0817}"/>
              </a:ext>
            </a:extLst>
          </p:cNvPr>
          <p:cNvSpPr txBox="1"/>
          <p:nvPr/>
        </p:nvSpPr>
        <p:spPr>
          <a:xfrm>
            <a:off x="21373625" y="4149226"/>
            <a:ext cx="1832233" cy="47192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UU 19/2016</a:t>
            </a:r>
          </a:p>
        </p:txBody>
      </p:sp>
    </p:spTree>
    <p:extLst>
      <p:ext uri="{BB962C8B-B14F-4D97-AF65-F5344CB8AC3E}">
        <p14:creationId xmlns:p14="http://schemas.microsoft.com/office/powerpoint/2010/main" val="3062298290"/>
      </p:ext>
    </p:extLst>
  </p:cSld>
  <p:clrMapOvr>
    <a:masterClrMapping/>
  </p:clrMapOvr>
  <p:transition spd="med" advTm="11519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B37AB3-1034-54B5-47AE-1EE7DAF460B9}"/>
              </a:ext>
            </a:extLst>
          </p:cNvPr>
          <p:cNvSpPr/>
          <p:nvPr/>
        </p:nvSpPr>
        <p:spPr>
          <a:xfrm>
            <a:off x="825908" y="2621592"/>
            <a:ext cx="12520398" cy="86264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ALAT BUKTI ELEKTRONIK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9E21B-EEA0-D188-052E-E01957DD7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32" y="3768703"/>
            <a:ext cx="12738674" cy="8855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2927F7-B6E7-4ED3-1B89-94088345559D}"/>
              </a:ext>
            </a:extLst>
          </p:cNvPr>
          <p:cNvSpPr txBox="1"/>
          <p:nvPr/>
        </p:nvSpPr>
        <p:spPr>
          <a:xfrm>
            <a:off x="9864958" y="3996826"/>
            <a:ext cx="1832233" cy="47192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UU 11/2008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96DB16-98E8-A9ED-9DF1-B39EF395E3F6}"/>
              </a:ext>
            </a:extLst>
          </p:cNvPr>
          <p:cNvCxnSpPr>
            <a:cxnSpLocks/>
          </p:cNvCxnSpPr>
          <p:nvPr/>
        </p:nvCxnSpPr>
        <p:spPr>
          <a:xfrm>
            <a:off x="4812891" y="7054646"/>
            <a:ext cx="7379109" cy="0"/>
          </a:xfrm>
          <a:prstGeom prst="line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1F7E8E-DCF9-BB56-B0DC-15C2373449EE}"/>
              </a:ext>
            </a:extLst>
          </p:cNvPr>
          <p:cNvCxnSpPr>
            <a:cxnSpLocks/>
          </p:cNvCxnSpPr>
          <p:nvPr/>
        </p:nvCxnSpPr>
        <p:spPr>
          <a:xfrm>
            <a:off x="2812024" y="7472518"/>
            <a:ext cx="7379109" cy="0"/>
          </a:xfrm>
          <a:prstGeom prst="line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211064B-9C0A-D460-23E0-FD330C9CE2EA}"/>
              </a:ext>
            </a:extLst>
          </p:cNvPr>
          <p:cNvSpPr/>
          <p:nvPr/>
        </p:nvSpPr>
        <p:spPr>
          <a:xfrm>
            <a:off x="12860594" y="5869858"/>
            <a:ext cx="1332275" cy="160266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52481-37E7-846E-0E92-C495077F3E10}"/>
              </a:ext>
            </a:extLst>
          </p:cNvPr>
          <p:cNvSpPr txBox="1"/>
          <p:nvPr/>
        </p:nvSpPr>
        <p:spPr>
          <a:xfrm>
            <a:off x="14541907" y="6646104"/>
            <a:ext cx="8495074" cy="1087477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Kedudukan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alat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bukti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elektronik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sebagai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penambahan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alat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bukti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dalam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hukum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acara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F52CD03-F6DD-E06E-9413-0DBC864DB47C}"/>
              </a:ext>
            </a:extLst>
          </p:cNvPr>
          <p:cNvSpPr/>
          <p:nvPr/>
        </p:nvSpPr>
        <p:spPr>
          <a:xfrm>
            <a:off x="12924503" y="4163961"/>
            <a:ext cx="1332275" cy="160266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127AAA-CEDD-C052-2EB4-96E33566D065}"/>
              </a:ext>
            </a:extLst>
          </p:cNvPr>
          <p:cNvSpPr txBox="1"/>
          <p:nvPr/>
        </p:nvSpPr>
        <p:spPr>
          <a:xfrm>
            <a:off x="14605816" y="4281031"/>
            <a:ext cx="8495074" cy="157992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Informasi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elektronik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342900" marR="0" indent="-3429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3200" dirty="0" err="1"/>
              <a:t>Dokumen</a:t>
            </a:r>
            <a:r>
              <a:rPr lang="en-US" sz="3200" dirty="0"/>
              <a:t> </a:t>
            </a:r>
            <a:r>
              <a:rPr lang="en-US" sz="3200" dirty="0" err="1"/>
              <a:t>elektronik</a:t>
            </a:r>
            <a:endParaRPr lang="en-US" sz="3200" dirty="0"/>
          </a:p>
          <a:p>
            <a:pPr marL="342900" marR="0" indent="-3429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Hasil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cetakannya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D0BF48-C954-29D4-8C31-2CB74D3C284C}"/>
              </a:ext>
            </a:extLst>
          </p:cNvPr>
          <p:cNvSpPr/>
          <p:nvPr/>
        </p:nvSpPr>
        <p:spPr>
          <a:xfrm>
            <a:off x="1769806" y="4468750"/>
            <a:ext cx="693180" cy="4085309"/>
          </a:xfrm>
          <a:prstGeom prst="round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61626813"/>
      </p:ext>
    </p:extLst>
  </p:cSld>
  <p:clrMapOvr>
    <a:masterClrMapping/>
  </p:clrMapOvr>
  <p:transition spd="med" advTm="33772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B37AB3-1034-54B5-47AE-1EE7DAF460B9}"/>
              </a:ext>
            </a:extLst>
          </p:cNvPr>
          <p:cNvSpPr/>
          <p:nvPr/>
        </p:nvSpPr>
        <p:spPr>
          <a:xfrm>
            <a:off x="825908" y="2621592"/>
            <a:ext cx="12520398" cy="86264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ALAT BUKTI ELEKTRONIK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9032F7-77F1-727F-FBD8-0A72C631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8" y="4011562"/>
            <a:ext cx="13640097" cy="330367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BB6B2B-5EAD-5159-3340-7A98C943D06E}"/>
              </a:ext>
            </a:extLst>
          </p:cNvPr>
          <p:cNvCxnSpPr/>
          <p:nvPr/>
        </p:nvCxnSpPr>
        <p:spPr>
          <a:xfrm>
            <a:off x="1209368" y="6858000"/>
            <a:ext cx="3834580" cy="0"/>
          </a:xfrm>
          <a:prstGeom prst="line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017A310-77BD-7FD1-AD72-B5ECC2267081}"/>
              </a:ext>
            </a:extLst>
          </p:cNvPr>
          <p:cNvCxnSpPr/>
          <p:nvPr/>
        </p:nvCxnSpPr>
        <p:spPr>
          <a:xfrm>
            <a:off x="3687097" y="6858000"/>
            <a:ext cx="3156155" cy="2492477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722B09-641E-BDA0-0F94-1734E53CF967}"/>
              </a:ext>
            </a:extLst>
          </p:cNvPr>
          <p:cNvSpPr txBox="1"/>
          <p:nvPr/>
        </p:nvSpPr>
        <p:spPr>
          <a:xfrm>
            <a:off x="7548142" y="7695558"/>
            <a:ext cx="6347893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Pasal 184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ayat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(1)  KUHAP:</a:t>
            </a:r>
          </a:p>
          <a:p>
            <a:pPr algn="l">
              <a:buFont typeface="+mj-lt"/>
              <a:buAutoNum type="arabicPeriod"/>
            </a:pPr>
            <a:r>
              <a:rPr lang="en-US" sz="4000" b="0" i="1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keterangan</a:t>
            </a:r>
            <a:r>
              <a:rPr lang="en-US" sz="4000" b="0" i="1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 </a:t>
            </a:r>
            <a:r>
              <a:rPr lang="en-US" sz="4000" b="0" i="1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saksi</a:t>
            </a:r>
            <a:r>
              <a:rPr lang="en-US" sz="4000" b="0" i="1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;</a:t>
            </a:r>
            <a:endParaRPr lang="en-US" sz="4000" b="0" i="0" dirty="0">
              <a:solidFill>
                <a:srgbClr val="2B4156"/>
              </a:solidFill>
              <a:effectLst/>
              <a:highlight>
                <a:srgbClr val="FAFAFA"/>
              </a:highlight>
              <a:latin typeface="Inter"/>
            </a:endParaRPr>
          </a:p>
          <a:p>
            <a:pPr algn="l">
              <a:buFont typeface="+mj-lt"/>
              <a:buAutoNum type="arabicPeriod"/>
            </a:pPr>
            <a:r>
              <a:rPr lang="en-US" sz="4000" b="0" i="1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keterangan</a:t>
            </a:r>
            <a:r>
              <a:rPr lang="en-US" sz="4000" b="0" i="1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 </a:t>
            </a:r>
            <a:r>
              <a:rPr lang="en-US" sz="4000" b="0" i="1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ahli</a:t>
            </a:r>
            <a:r>
              <a:rPr lang="en-US" sz="4000" b="0" i="1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;</a:t>
            </a:r>
            <a:endParaRPr lang="en-US" sz="4000" b="0" i="0" dirty="0">
              <a:solidFill>
                <a:srgbClr val="2B4156"/>
              </a:solidFill>
              <a:effectLst/>
              <a:highlight>
                <a:srgbClr val="FAFAFA"/>
              </a:highlight>
              <a:latin typeface="Inter"/>
            </a:endParaRPr>
          </a:p>
          <a:p>
            <a:pPr algn="l">
              <a:buFont typeface="+mj-lt"/>
              <a:buAutoNum type="arabicPeriod"/>
            </a:pPr>
            <a:r>
              <a:rPr lang="en-US" sz="4000" b="0" i="1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surat</a:t>
            </a:r>
            <a:r>
              <a:rPr lang="en-US" sz="4000" b="0" i="1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;</a:t>
            </a:r>
            <a:endParaRPr lang="en-US" sz="4000" b="0" i="0" dirty="0">
              <a:solidFill>
                <a:srgbClr val="2B4156"/>
              </a:solidFill>
              <a:effectLst/>
              <a:highlight>
                <a:srgbClr val="FAFAFA"/>
              </a:highlight>
              <a:latin typeface="Inter"/>
            </a:endParaRPr>
          </a:p>
          <a:p>
            <a:pPr algn="l">
              <a:buFont typeface="+mj-lt"/>
              <a:buAutoNum type="arabicPeriod"/>
            </a:pPr>
            <a:r>
              <a:rPr lang="en-US" sz="4000" b="0" i="1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petunjuk</a:t>
            </a:r>
            <a:r>
              <a:rPr lang="en-US" sz="4000" b="0" i="1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;</a:t>
            </a:r>
            <a:endParaRPr lang="en-US" sz="4000" b="0" i="0" dirty="0">
              <a:solidFill>
                <a:srgbClr val="2B4156"/>
              </a:solidFill>
              <a:effectLst/>
              <a:highlight>
                <a:srgbClr val="FAFAFA"/>
              </a:highlight>
              <a:latin typeface="Inter"/>
            </a:endParaRPr>
          </a:p>
          <a:p>
            <a:pPr algn="l">
              <a:buFont typeface="+mj-lt"/>
              <a:buAutoNum type="arabicPeriod"/>
            </a:pPr>
            <a:r>
              <a:rPr lang="en-US" sz="4000" b="0" i="1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keterangan</a:t>
            </a:r>
            <a:r>
              <a:rPr lang="en-US" sz="4000" b="0" i="1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 </a:t>
            </a:r>
            <a:r>
              <a:rPr lang="en-US" sz="4000" b="0" i="1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terdakwa</a:t>
            </a:r>
            <a:r>
              <a:rPr lang="en-US" sz="4000" b="0" i="1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.</a:t>
            </a:r>
            <a:endParaRPr lang="en-US" sz="4000" b="0" i="0" dirty="0">
              <a:solidFill>
                <a:srgbClr val="2B4156"/>
              </a:solidFill>
              <a:effectLst/>
              <a:highlight>
                <a:srgbClr val="FAFAFA"/>
              </a:highlight>
              <a:latin typeface="Inter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65B90-C09D-1F9F-79FA-8555CD5C607F}"/>
              </a:ext>
            </a:extLst>
          </p:cNvPr>
          <p:cNvSpPr txBox="1"/>
          <p:nvPr/>
        </p:nvSpPr>
        <p:spPr>
          <a:xfrm>
            <a:off x="15308826" y="7674304"/>
            <a:ext cx="8177982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Pasal 184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ayat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(2)  KUHAP</a:t>
            </a:r>
            <a:endParaRPr 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1A177A-B4D9-40D3-D35E-E7E15880C5A0}"/>
              </a:ext>
            </a:extLst>
          </p:cNvPr>
          <p:cNvSpPr txBox="1"/>
          <p:nvPr/>
        </p:nvSpPr>
        <p:spPr>
          <a:xfrm>
            <a:off x="16400206" y="8618202"/>
            <a:ext cx="6347892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sz="3200" b="0" i="0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Hal yang </a:t>
            </a:r>
            <a:r>
              <a:rPr lang="en-US" sz="3200" b="0" i="0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secara</a:t>
            </a:r>
            <a:r>
              <a:rPr lang="en-US" sz="3200" b="0" i="0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 </a:t>
            </a:r>
            <a:r>
              <a:rPr lang="en-US" sz="3200" b="0" i="0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umum</a:t>
            </a:r>
            <a:r>
              <a:rPr lang="en-US" sz="3200" b="0" i="0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 </a:t>
            </a:r>
            <a:r>
              <a:rPr lang="en-US" sz="3200" b="0" i="0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sudah</a:t>
            </a:r>
            <a:r>
              <a:rPr lang="en-US" sz="3200" b="0" i="0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 </a:t>
            </a:r>
            <a:r>
              <a:rPr lang="en-US" sz="3200" b="0" i="0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diketahui</a:t>
            </a:r>
            <a:r>
              <a:rPr lang="en-US" sz="3200" b="0" i="0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 </a:t>
            </a:r>
            <a:r>
              <a:rPr lang="en-US" sz="3200" b="0" i="0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tidak</a:t>
            </a:r>
            <a:r>
              <a:rPr lang="en-US" sz="3200" b="0" i="0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 </a:t>
            </a:r>
            <a:r>
              <a:rPr lang="en-US" sz="3200" b="0" i="0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perlu</a:t>
            </a:r>
            <a:r>
              <a:rPr lang="en-US" sz="3200" b="0" i="0" dirty="0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 </a:t>
            </a:r>
            <a:r>
              <a:rPr lang="en-US" sz="3200" b="0" i="0" dirty="0" err="1">
                <a:solidFill>
                  <a:srgbClr val="2B4156"/>
                </a:solidFill>
                <a:effectLst/>
                <a:highlight>
                  <a:srgbClr val="FAFAFA"/>
                </a:highlight>
                <a:latin typeface="Inter"/>
              </a:rPr>
              <a:t>dibuktikan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5816542"/>
      </p:ext>
    </p:extLst>
  </p:cSld>
  <p:clrMapOvr>
    <a:masterClrMapping/>
  </p:clrMapOvr>
  <p:transition spd="med" advTm="32707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Online Resources 2023_Binus University_BHE Logo</Template>
  <TotalTime>980</TotalTime>
  <Words>579</Words>
  <Application>Microsoft Office PowerPoint</Application>
  <PresentationFormat>Custom</PresentationFormat>
  <Paragraphs>143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Open Sans Light</vt:lpstr>
      <vt:lpstr>OCRB</vt:lpstr>
      <vt:lpstr>Helvetica Neue Medium</vt:lpstr>
      <vt:lpstr>Open Sans Semibold</vt:lpstr>
      <vt:lpstr>Open Sans</vt:lpstr>
      <vt:lpstr>Arial</vt:lpstr>
      <vt:lpstr>Helvetica Neue</vt:lpstr>
      <vt:lpstr>Wingdings</vt:lpstr>
      <vt:lpstr>Open Sans ExtraBold</vt:lpstr>
      <vt:lpstr>IBM Plex Sans</vt:lpstr>
      <vt:lpstr>Calibri</vt:lpstr>
      <vt:lpstr>Inter</vt:lpstr>
      <vt:lpstr>21_BasicWhite</vt:lpstr>
      <vt:lpstr>  ELECTRONIC EVIDENCE &amp; DIGITAL FORENSIC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REFERENSI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daniel</dc:creator>
  <cp:lastModifiedBy>daniel daniel</cp:lastModifiedBy>
  <cp:revision>47</cp:revision>
  <dcterms:created xsi:type="dcterms:W3CDTF">2024-06-14T12:28:38Z</dcterms:created>
  <dcterms:modified xsi:type="dcterms:W3CDTF">2024-12-20T09:12:53Z</dcterms:modified>
</cp:coreProperties>
</file>